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</p:sldIdLst>
  <p:sldSz cx="32399288" cy="43200638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D846"/>
    <a:srgbClr val="0F1833"/>
    <a:srgbClr val="36446A"/>
    <a:srgbClr val="2AC2F6"/>
    <a:srgbClr val="29B4F5"/>
    <a:srgbClr val="2ABBF6"/>
    <a:srgbClr val="0B0C1F"/>
    <a:srgbClr val="364469"/>
    <a:srgbClr val="61BFD8"/>
    <a:srgbClr val="30A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4" autoAdjust="0"/>
    <p:restoredTop sz="94660"/>
  </p:normalViewPr>
  <p:slideViewPr>
    <p:cSldViewPr snapToGrid="0">
      <p:cViewPr varScale="1">
        <p:scale>
          <a:sx n="17" d="100"/>
          <a:sy n="17" d="100"/>
        </p:scale>
        <p:origin x="251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C19041-E04B-44C8-900D-D9822A3554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9911" y="7070108"/>
            <a:ext cx="24299466" cy="15040222"/>
          </a:xfrm>
        </p:spPr>
        <p:txBody>
          <a:bodyPr anchor="b"/>
          <a:lstStyle>
            <a:lvl1pPr algn="ctr">
              <a:defRPr sz="15944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1FDFA84-75C2-4626-AA3E-446D209DEC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6378"/>
            </a:lvl1pPr>
            <a:lvl2pPr marL="1214963" indent="0" algn="ctr">
              <a:buNone/>
              <a:defRPr sz="5315"/>
            </a:lvl2pPr>
            <a:lvl3pPr marL="2429927" indent="0" algn="ctr">
              <a:buNone/>
              <a:defRPr sz="4783"/>
            </a:lvl3pPr>
            <a:lvl4pPr marL="3644890" indent="0" algn="ctr">
              <a:buNone/>
              <a:defRPr sz="4252"/>
            </a:lvl4pPr>
            <a:lvl5pPr marL="4859853" indent="0" algn="ctr">
              <a:buNone/>
              <a:defRPr sz="4252"/>
            </a:lvl5pPr>
            <a:lvl6pPr marL="6074816" indent="0" algn="ctr">
              <a:buNone/>
              <a:defRPr sz="4252"/>
            </a:lvl6pPr>
            <a:lvl7pPr marL="7289780" indent="0" algn="ctr">
              <a:buNone/>
              <a:defRPr sz="4252"/>
            </a:lvl7pPr>
            <a:lvl8pPr marL="8504743" indent="0" algn="ctr">
              <a:buNone/>
              <a:defRPr sz="4252"/>
            </a:lvl8pPr>
            <a:lvl9pPr marL="9719706" indent="0" algn="ctr">
              <a:buNone/>
              <a:defRPr sz="4252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0A69818-0C0E-4AF5-B30F-A6B7706C9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5C93B-B7F3-46A9-8F5A-B53D4D7CEA0F}" type="datetimeFigureOut">
              <a:rPr lang="pt-BR" smtClean="0"/>
              <a:t>20/07/2022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4A3A89E-754F-48D2-BEAD-1A9118538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A4E0FC7-FC33-4B63-8C74-1DF9E7544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17ABC-B9F7-4767-A4F0-57FA23DFAF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4623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D430ED-03E5-45F0-B3E5-4F791307B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5C255B3-B9CF-426D-87C5-CF8C7BA8FB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81921DA-9FF0-4698-A938-7C4E548A5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5C93B-B7F3-46A9-8F5A-B53D4D7CEA0F}" type="datetimeFigureOut">
              <a:rPr lang="pt-BR" smtClean="0"/>
              <a:t>20/07/2022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F8511F2-586F-44F1-8C70-A29ACC31B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EFD5789-5B6C-4714-AAA2-1A642CDD9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17ABC-B9F7-4767-A4F0-57FA23DFAF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9431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D36E8E2-BE95-445D-98CD-6A545B9A8C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23185741" y="2300034"/>
            <a:ext cx="6986096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3AB4347-066D-487A-96FB-D5EA88FF8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227451" y="2300034"/>
            <a:ext cx="20553298" cy="3661054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D446C12-4E0A-4DC1-A351-C970071B2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5C93B-B7F3-46A9-8F5A-B53D4D7CEA0F}" type="datetimeFigureOut">
              <a:rPr lang="pt-BR" smtClean="0"/>
              <a:t>20/07/2022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EE5D3BE-5430-4C3D-911F-9DED027E2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9C69125-4F0E-4EA1-8AAE-FD3086BAA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17ABC-B9F7-4767-A4F0-57FA23DFAF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5439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10975D-1522-4EDD-8688-C1CEBEA78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029466B-562E-4F6E-9F3F-50CFA149C9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B3E4873-F9D5-4220-9DA0-CB1CD8953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5C93B-B7F3-46A9-8F5A-B53D4D7CEA0F}" type="datetimeFigureOut">
              <a:rPr lang="pt-BR" smtClean="0"/>
              <a:t>20/07/2022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6570F23-CB2E-422B-AC46-27DCA4F13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EC25BB6-5AAC-44AD-9A0F-93BC6C2C8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17ABC-B9F7-4767-A4F0-57FA23DFAF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4490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CE9D19-324B-41EC-8850-419130CCC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0576" y="10770165"/>
            <a:ext cx="27944386" cy="17970262"/>
          </a:xfrm>
        </p:spPr>
        <p:txBody>
          <a:bodyPr anchor="b"/>
          <a:lstStyle>
            <a:lvl1pPr>
              <a:defRPr sz="15944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DFEC72E-8CBF-442D-A316-6F0736F1A2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10576" y="28910433"/>
            <a:ext cx="27944386" cy="9450136"/>
          </a:xfrm>
        </p:spPr>
        <p:txBody>
          <a:bodyPr/>
          <a:lstStyle>
            <a:lvl1pPr marL="0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1pPr>
            <a:lvl2pPr marL="1214963" indent="0">
              <a:buNone/>
              <a:defRPr sz="5315">
                <a:solidFill>
                  <a:schemeClr val="tx1">
                    <a:tint val="75000"/>
                  </a:schemeClr>
                </a:solidFill>
              </a:defRPr>
            </a:lvl2pPr>
            <a:lvl3pPr marL="2429927" indent="0">
              <a:buNone/>
              <a:defRPr sz="4783">
                <a:solidFill>
                  <a:schemeClr val="tx1">
                    <a:tint val="75000"/>
                  </a:schemeClr>
                </a:solidFill>
              </a:defRPr>
            </a:lvl3pPr>
            <a:lvl4pPr marL="3644890" indent="0">
              <a:buNone/>
              <a:defRPr sz="4252">
                <a:solidFill>
                  <a:schemeClr val="tx1">
                    <a:tint val="75000"/>
                  </a:schemeClr>
                </a:solidFill>
              </a:defRPr>
            </a:lvl4pPr>
            <a:lvl5pPr marL="4859853" indent="0">
              <a:buNone/>
              <a:defRPr sz="4252">
                <a:solidFill>
                  <a:schemeClr val="tx1">
                    <a:tint val="75000"/>
                  </a:schemeClr>
                </a:solidFill>
              </a:defRPr>
            </a:lvl5pPr>
            <a:lvl6pPr marL="6074816" indent="0">
              <a:buNone/>
              <a:defRPr sz="4252">
                <a:solidFill>
                  <a:schemeClr val="tx1">
                    <a:tint val="75000"/>
                  </a:schemeClr>
                </a:solidFill>
              </a:defRPr>
            </a:lvl6pPr>
            <a:lvl7pPr marL="7289780" indent="0">
              <a:buNone/>
              <a:defRPr sz="4252">
                <a:solidFill>
                  <a:schemeClr val="tx1">
                    <a:tint val="75000"/>
                  </a:schemeClr>
                </a:solidFill>
              </a:defRPr>
            </a:lvl7pPr>
            <a:lvl8pPr marL="8504743" indent="0">
              <a:buNone/>
              <a:defRPr sz="4252">
                <a:solidFill>
                  <a:schemeClr val="tx1">
                    <a:tint val="75000"/>
                  </a:schemeClr>
                </a:solidFill>
              </a:defRPr>
            </a:lvl8pPr>
            <a:lvl9pPr marL="9719706" indent="0">
              <a:buNone/>
              <a:defRPr sz="425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3E05FC9-EE1B-4F67-B0AB-94F215F08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5C93B-B7F3-46A9-8F5A-B53D4D7CEA0F}" type="datetimeFigureOut">
              <a:rPr lang="pt-BR" smtClean="0"/>
              <a:t>20/07/2022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9AC83BB-93FF-4D66-B4AE-0B0CB782F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EDDA93A-4EB6-4FF9-A7DF-9571512F9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17ABC-B9F7-4767-A4F0-57FA23DFAF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0745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966A0E-4E3C-4EB0-A2C3-DBDD58946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10231B9-974D-4B21-9773-974B1787E3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91D7119-EDD7-4FB0-A5B9-63A7EE1A4A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C292901-E523-4344-ABC0-09239CD38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5C93B-B7F3-46A9-8F5A-B53D4D7CEA0F}" type="datetimeFigureOut">
              <a:rPr lang="pt-BR" smtClean="0"/>
              <a:t>20/07/2022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495E40A-0033-454A-91EF-F73E2DC9B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AE642C7-A1D8-4D09-93D9-93A9A60A8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17ABC-B9F7-4767-A4F0-57FA23DFAF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5428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18F9EC-5736-4A01-B9C6-150D3FF53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671" y="2300037"/>
            <a:ext cx="27944386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8D68E56-EEAC-4320-99D1-2DAA92E858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31672" y="10590160"/>
            <a:ext cx="13706416" cy="5190073"/>
          </a:xfrm>
        </p:spPr>
        <p:txBody>
          <a:bodyPr anchor="b"/>
          <a:lstStyle>
            <a:lvl1pPr marL="0" indent="0">
              <a:buNone/>
              <a:defRPr sz="6378" b="1"/>
            </a:lvl1pPr>
            <a:lvl2pPr marL="1214963" indent="0">
              <a:buNone/>
              <a:defRPr sz="5315" b="1"/>
            </a:lvl2pPr>
            <a:lvl3pPr marL="2429927" indent="0">
              <a:buNone/>
              <a:defRPr sz="4783" b="1"/>
            </a:lvl3pPr>
            <a:lvl4pPr marL="3644890" indent="0">
              <a:buNone/>
              <a:defRPr sz="4252" b="1"/>
            </a:lvl4pPr>
            <a:lvl5pPr marL="4859853" indent="0">
              <a:buNone/>
              <a:defRPr sz="4252" b="1"/>
            </a:lvl5pPr>
            <a:lvl6pPr marL="6074816" indent="0">
              <a:buNone/>
              <a:defRPr sz="4252" b="1"/>
            </a:lvl6pPr>
            <a:lvl7pPr marL="7289780" indent="0">
              <a:buNone/>
              <a:defRPr sz="4252" b="1"/>
            </a:lvl7pPr>
            <a:lvl8pPr marL="8504743" indent="0">
              <a:buNone/>
              <a:defRPr sz="4252" b="1"/>
            </a:lvl8pPr>
            <a:lvl9pPr marL="9719706" indent="0">
              <a:buNone/>
              <a:defRPr sz="4252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E164E2F-4F4D-4EF3-B32D-AF7F269D8B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31672" y="15780233"/>
            <a:ext cx="13706416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2913315-ADCE-41B6-AF77-CFFBE80225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6402140" y="10590160"/>
            <a:ext cx="13773917" cy="5190073"/>
          </a:xfrm>
        </p:spPr>
        <p:txBody>
          <a:bodyPr anchor="b"/>
          <a:lstStyle>
            <a:lvl1pPr marL="0" indent="0">
              <a:buNone/>
              <a:defRPr sz="6378" b="1"/>
            </a:lvl1pPr>
            <a:lvl2pPr marL="1214963" indent="0">
              <a:buNone/>
              <a:defRPr sz="5315" b="1"/>
            </a:lvl2pPr>
            <a:lvl3pPr marL="2429927" indent="0">
              <a:buNone/>
              <a:defRPr sz="4783" b="1"/>
            </a:lvl3pPr>
            <a:lvl4pPr marL="3644890" indent="0">
              <a:buNone/>
              <a:defRPr sz="4252" b="1"/>
            </a:lvl4pPr>
            <a:lvl5pPr marL="4859853" indent="0">
              <a:buNone/>
              <a:defRPr sz="4252" b="1"/>
            </a:lvl5pPr>
            <a:lvl6pPr marL="6074816" indent="0">
              <a:buNone/>
              <a:defRPr sz="4252" b="1"/>
            </a:lvl6pPr>
            <a:lvl7pPr marL="7289780" indent="0">
              <a:buNone/>
              <a:defRPr sz="4252" b="1"/>
            </a:lvl7pPr>
            <a:lvl8pPr marL="8504743" indent="0">
              <a:buNone/>
              <a:defRPr sz="4252" b="1"/>
            </a:lvl8pPr>
            <a:lvl9pPr marL="9719706" indent="0">
              <a:buNone/>
              <a:defRPr sz="4252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BA80AEC-4399-40A3-807C-B835221A14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6402140" y="15780233"/>
            <a:ext cx="13773917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7F0452C-A38D-4D28-8C5A-6C6BEFE01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5C93B-B7F3-46A9-8F5A-B53D4D7CEA0F}" type="datetimeFigureOut">
              <a:rPr lang="pt-BR" smtClean="0"/>
              <a:t>20/07/2022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0A988C2-E25F-4F2B-8248-BAE046DD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C3C2322-0260-4543-9432-A08E982F3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17ABC-B9F7-4767-A4F0-57FA23DFAF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6573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18F50C-610B-4BAD-9BFC-690DD51BB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2880C28-F5E9-46AC-988A-4C6270B27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5C93B-B7F3-46A9-8F5A-B53D4D7CEA0F}" type="datetimeFigureOut">
              <a:rPr lang="pt-BR" smtClean="0"/>
              <a:t>20/07/2022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FF27B82-01B3-4700-843A-FEA42BCDA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1A55276-8256-4A96-A754-B11FA5C75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17ABC-B9F7-4767-A4F0-57FA23DFAF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832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ACA7325-E79B-409E-86A5-111DE05A0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5C93B-B7F3-46A9-8F5A-B53D4D7CEA0F}" type="datetimeFigureOut">
              <a:rPr lang="pt-BR" smtClean="0"/>
              <a:t>20/07/2022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D141854-6234-4A5D-9D99-3AC6EEDA5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24D10EB-D711-4916-BCAA-BD0293761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17ABC-B9F7-4767-A4F0-57FA23DFAF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2219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12C032-14B8-4C22-BA6E-32ACF3F30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672" y="2880042"/>
            <a:ext cx="10449613" cy="10080149"/>
          </a:xfrm>
        </p:spPr>
        <p:txBody>
          <a:bodyPr anchor="b"/>
          <a:lstStyle>
            <a:lvl1pPr>
              <a:defRPr sz="8504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63CC7AC-EA4B-4321-8AF9-820E897340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73917" y="6220095"/>
            <a:ext cx="16402140" cy="30700453"/>
          </a:xfrm>
        </p:spPr>
        <p:txBody>
          <a:bodyPr/>
          <a:lstStyle>
            <a:lvl1pPr>
              <a:defRPr sz="8504"/>
            </a:lvl1pPr>
            <a:lvl2pPr>
              <a:defRPr sz="7441"/>
            </a:lvl2pPr>
            <a:lvl3pPr>
              <a:defRPr sz="6378"/>
            </a:lvl3pPr>
            <a:lvl4pPr>
              <a:defRPr sz="5315"/>
            </a:lvl4pPr>
            <a:lvl5pPr>
              <a:defRPr sz="5315"/>
            </a:lvl5pPr>
            <a:lvl6pPr>
              <a:defRPr sz="5315"/>
            </a:lvl6pPr>
            <a:lvl7pPr>
              <a:defRPr sz="5315"/>
            </a:lvl7pPr>
            <a:lvl8pPr>
              <a:defRPr sz="5315"/>
            </a:lvl8pPr>
            <a:lvl9pPr>
              <a:defRPr sz="5315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EA78C83-1D7A-4709-A8B3-F57FC44549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31672" y="12960191"/>
            <a:ext cx="10449613" cy="24010358"/>
          </a:xfrm>
        </p:spPr>
        <p:txBody>
          <a:bodyPr/>
          <a:lstStyle>
            <a:lvl1pPr marL="0" indent="0">
              <a:buNone/>
              <a:defRPr sz="4252"/>
            </a:lvl1pPr>
            <a:lvl2pPr marL="1214963" indent="0">
              <a:buNone/>
              <a:defRPr sz="3720"/>
            </a:lvl2pPr>
            <a:lvl3pPr marL="2429927" indent="0">
              <a:buNone/>
              <a:defRPr sz="3189"/>
            </a:lvl3pPr>
            <a:lvl4pPr marL="3644890" indent="0">
              <a:buNone/>
              <a:defRPr sz="2657"/>
            </a:lvl4pPr>
            <a:lvl5pPr marL="4859853" indent="0">
              <a:buNone/>
              <a:defRPr sz="2657"/>
            </a:lvl5pPr>
            <a:lvl6pPr marL="6074816" indent="0">
              <a:buNone/>
              <a:defRPr sz="2657"/>
            </a:lvl6pPr>
            <a:lvl7pPr marL="7289780" indent="0">
              <a:buNone/>
              <a:defRPr sz="2657"/>
            </a:lvl7pPr>
            <a:lvl8pPr marL="8504743" indent="0">
              <a:buNone/>
              <a:defRPr sz="2657"/>
            </a:lvl8pPr>
            <a:lvl9pPr marL="9719706" indent="0">
              <a:buNone/>
              <a:defRPr sz="2657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D29F5C8-7AC5-43AE-B6E2-F69FDA782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5C93B-B7F3-46A9-8F5A-B53D4D7CEA0F}" type="datetimeFigureOut">
              <a:rPr lang="pt-BR" smtClean="0"/>
              <a:t>20/07/2022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CF4DF74-E495-495F-BCD6-0A61C26AF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F35C742-ED87-4FDA-A5EB-32C24E7AD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17ABC-B9F7-4767-A4F0-57FA23DFAF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965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BF0F6B-2DA4-4699-BA04-9781E6FCE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672" y="2880042"/>
            <a:ext cx="10449613" cy="10080149"/>
          </a:xfrm>
        </p:spPr>
        <p:txBody>
          <a:bodyPr anchor="b"/>
          <a:lstStyle>
            <a:lvl1pPr>
              <a:defRPr sz="8504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B7DA0FB-CF71-4B8C-B7F9-16480605A8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3773917" y="6220095"/>
            <a:ext cx="16402140" cy="30700453"/>
          </a:xfrm>
        </p:spPr>
        <p:txBody>
          <a:bodyPr/>
          <a:lstStyle>
            <a:lvl1pPr marL="0" indent="0">
              <a:buNone/>
              <a:defRPr sz="8504"/>
            </a:lvl1pPr>
            <a:lvl2pPr marL="1214963" indent="0">
              <a:buNone/>
              <a:defRPr sz="7441"/>
            </a:lvl2pPr>
            <a:lvl3pPr marL="2429927" indent="0">
              <a:buNone/>
              <a:defRPr sz="6378"/>
            </a:lvl3pPr>
            <a:lvl4pPr marL="3644890" indent="0">
              <a:buNone/>
              <a:defRPr sz="5315"/>
            </a:lvl4pPr>
            <a:lvl5pPr marL="4859853" indent="0">
              <a:buNone/>
              <a:defRPr sz="5315"/>
            </a:lvl5pPr>
            <a:lvl6pPr marL="6074816" indent="0">
              <a:buNone/>
              <a:defRPr sz="5315"/>
            </a:lvl6pPr>
            <a:lvl7pPr marL="7289780" indent="0">
              <a:buNone/>
              <a:defRPr sz="5315"/>
            </a:lvl7pPr>
            <a:lvl8pPr marL="8504743" indent="0">
              <a:buNone/>
              <a:defRPr sz="5315"/>
            </a:lvl8pPr>
            <a:lvl9pPr marL="9719706" indent="0">
              <a:buNone/>
              <a:defRPr sz="5315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CAEC895-F9C0-4794-BF83-89F78B6FCF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31672" y="12960191"/>
            <a:ext cx="10449613" cy="24010358"/>
          </a:xfrm>
        </p:spPr>
        <p:txBody>
          <a:bodyPr/>
          <a:lstStyle>
            <a:lvl1pPr marL="0" indent="0">
              <a:buNone/>
              <a:defRPr sz="4252"/>
            </a:lvl1pPr>
            <a:lvl2pPr marL="1214963" indent="0">
              <a:buNone/>
              <a:defRPr sz="3720"/>
            </a:lvl2pPr>
            <a:lvl3pPr marL="2429927" indent="0">
              <a:buNone/>
              <a:defRPr sz="3189"/>
            </a:lvl3pPr>
            <a:lvl4pPr marL="3644890" indent="0">
              <a:buNone/>
              <a:defRPr sz="2657"/>
            </a:lvl4pPr>
            <a:lvl5pPr marL="4859853" indent="0">
              <a:buNone/>
              <a:defRPr sz="2657"/>
            </a:lvl5pPr>
            <a:lvl6pPr marL="6074816" indent="0">
              <a:buNone/>
              <a:defRPr sz="2657"/>
            </a:lvl6pPr>
            <a:lvl7pPr marL="7289780" indent="0">
              <a:buNone/>
              <a:defRPr sz="2657"/>
            </a:lvl7pPr>
            <a:lvl8pPr marL="8504743" indent="0">
              <a:buNone/>
              <a:defRPr sz="2657"/>
            </a:lvl8pPr>
            <a:lvl9pPr marL="9719706" indent="0">
              <a:buNone/>
              <a:defRPr sz="2657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41AA17F-750C-4989-B3BA-31E9BE7AB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5C93B-B7F3-46A9-8F5A-B53D4D7CEA0F}" type="datetimeFigureOut">
              <a:rPr lang="pt-BR" smtClean="0"/>
              <a:t>20/07/2022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D5D5D6C-B09B-4EAE-B026-1B81158D2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4B027D7-894D-4C75-A8BE-A1B79981A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17ABC-B9F7-4767-A4F0-57FA23DFAF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1444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2698FBF-2C7E-4CBC-9EBD-13EE6CFCE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451" y="2300037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96EA880-F84B-4E38-9277-267C8D0B05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DAC0A9C-6717-467C-B7D0-D94DF3A18E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27451" y="40040594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1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5C93B-B7F3-46A9-8F5A-B53D4D7CEA0F}" type="datetimeFigureOut">
              <a:rPr lang="pt-BR" smtClean="0"/>
              <a:t>20/07/2022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8EF7818-A47A-4C96-B63B-9F80D45348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732264" y="40040594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1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01BC15E-38B6-4F78-8257-2DEE370F6C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881997" y="40040594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1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17ABC-B9F7-4767-A4F0-57FA23DFAF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6187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2429927" rtl="0" eaLnBrk="1" latinLnBrk="0" hangingPunct="1">
        <a:lnSpc>
          <a:spcPct val="90000"/>
        </a:lnSpc>
        <a:spcBef>
          <a:spcPct val="0"/>
        </a:spcBef>
        <a:buNone/>
        <a:defRPr sz="116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07482" indent="-607482" algn="l" defTabSz="2429927" rtl="0" eaLnBrk="1" latinLnBrk="0" hangingPunct="1">
        <a:lnSpc>
          <a:spcPct val="90000"/>
        </a:lnSpc>
        <a:spcBef>
          <a:spcPts val="2657"/>
        </a:spcBef>
        <a:buFont typeface="Arial" panose="020B0604020202020204" pitchFamily="34" charset="0"/>
        <a:buChar char="•"/>
        <a:defRPr sz="7441" kern="1200">
          <a:solidFill>
            <a:schemeClr val="tx1"/>
          </a:solidFill>
          <a:latin typeface="+mn-lt"/>
          <a:ea typeface="+mn-ea"/>
          <a:cs typeface="+mn-cs"/>
        </a:defRPr>
      </a:lvl1pPr>
      <a:lvl2pPr marL="1822445" indent="-607482" algn="l" defTabSz="2429927" rtl="0" eaLnBrk="1" latinLnBrk="0" hangingPunct="1">
        <a:lnSpc>
          <a:spcPct val="90000"/>
        </a:lnSpc>
        <a:spcBef>
          <a:spcPts val="1329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037408" indent="-607482" algn="l" defTabSz="2429927" rtl="0" eaLnBrk="1" latinLnBrk="0" hangingPunct="1">
        <a:lnSpc>
          <a:spcPct val="90000"/>
        </a:lnSpc>
        <a:spcBef>
          <a:spcPts val="1329"/>
        </a:spcBef>
        <a:buFont typeface="Arial" panose="020B0604020202020204" pitchFamily="34" charset="0"/>
        <a:buChar char="•"/>
        <a:defRPr sz="5315" kern="1200">
          <a:solidFill>
            <a:schemeClr val="tx1"/>
          </a:solidFill>
          <a:latin typeface="+mn-lt"/>
          <a:ea typeface="+mn-ea"/>
          <a:cs typeface="+mn-cs"/>
        </a:defRPr>
      </a:lvl3pPr>
      <a:lvl4pPr marL="4252371" indent="-607482" algn="l" defTabSz="2429927" rtl="0" eaLnBrk="1" latinLnBrk="0" hangingPunct="1">
        <a:lnSpc>
          <a:spcPct val="90000"/>
        </a:lnSpc>
        <a:spcBef>
          <a:spcPts val="1329"/>
        </a:spcBef>
        <a:buFont typeface="Arial" panose="020B0604020202020204" pitchFamily="34" charset="0"/>
        <a:buChar char="•"/>
        <a:defRPr sz="4783" kern="1200">
          <a:solidFill>
            <a:schemeClr val="tx1"/>
          </a:solidFill>
          <a:latin typeface="+mn-lt"/>
          <a:ea typeface="+mn-ea"/>
          <a:cs typeface="+mn-cs"/>
        </a:defRPr>
      </a:lvl4pPr>
      <a:lvl5pPr marL="5467335" indent="-607482" algn="l" defTabSz="2429927" rtl="0" eaLnBrk="1" latinLnBrk="0" hangingPunct="1">
        <a:lnSpc>
          <a:spcPct val="90000"/>
        </a:lnSpc>
        <a:spcBef>
          <a:spcPts val="1329"/>
        </a:spcBef>
        <a:buFont typeface="Arial" panose="020B0604020202020204" pitchFamily="34" charset="0"/>
        <a:buChar char="•"/>
        <a:defRPr sz="4783" kern="1200">
          <a:solidFill>
            <a:schemeClr val="tx1"/>
          </a:solidFill>
          <a:latin typeface="+mn-lt"/>
          <a:ea typeface="+mn-ea"/>
          <a:cs typeface="+mn-cs"/>
        </a:defRPr>
      </a:lvl5pPr>
      <a:lvl6pPr marL="6682298" indent="-607482" algn="l" defTabSz="2429927" rtl="0" eaLnBrk="1" latinLnBrk="0" hangingPunct="1">
        <a:lnSpc>
          <a:spcPct val="90000"/>
        </a:lnSpc>
        <a:spcBef>
          <a:spcPts val="1329"/>
        </a:spcBef>
        <a:buFont typeface="Arial" panose="020B0604020202020204" pitchFamily="34" charset="0"/>
        <a:buChar char="•"/>
        <a:defRPr sz="4783" kern="1200">
          <a:solidFill>
            <a:schemeClr val="tx1"/>
          </a:solidFill>
          <a:latin typeface="+mn-lt"/>
          <a:ea typeface="+mn-ea"/>
          <a:cs typeface="+mn-cs"/>
        </a:defRPr>
      </a:lvl6pPr>
      <a:lvl7pPr marL="7897261" indent="-607482" algn="l" defTabSz="2429927" rtl="0" eaLnBrk="1" latinLnBrk="0" hangingPunct="1">
        <a:lnSpc>
          <a:spcPct val="90000"/>
        </a:lnSpc>
        <a:spcBef>
          <a:spcPts val="1329"/>
        </a:spcBef>
        <a:buFont typeface="Arial" panose="020B0604020202020204" pitchFamily="34" charset="0"/>
        <a:buChar char="•"/>
        <a:defRPr sz="4783" kern="1200">
          <a:solidFill>
            <a:schemeClr val="tx1"/>
          </a:solidFill>
          <a:latin typeface="+mn-lt"/>
          <a:ea typeface="+mn-ea"/>
          <a:cs typeface="+mn-cs"/>
        </a:defRPr>
      </a:lvl7pPr>
      <a:lvl8pPr marL="9112225" indent="-607482" algn="l" defTabSz="2429927" rtl="0" eaLnBrk="1" latinLnBrk="0" hangingPunct="1">
        <a:lnSpc>
          <a:spcPct val="90000"/>
        </a:lnSpc>
        <a:spcBef>
          <a:spcPts val="1329"/>
        </a:spcBef>
        <a:buFont typeface="Arial" panose="020B0604020202020204" pitchFamily="34" charset="0"/>
        <a:buChar char="•"/>
        <a:defRPr sz="4783" kern="1200">
          <a:solidFill>
            <a:schemeClr val="tx1"/>
          </a:solidFill>
          <a:latin typeface="+mn-lt"/>
          <a:ea typeface="+mn-ea"/>
          <a:cs typeface="+mn-cs"/>
        </a:defRPr>
      </a:lvl8pPr>
      <a:lvl9pPr marL="10327188" indent="-607482" algn="l" defTabSz="2429927" rtl="0" eaLnBrk="1" latinLnBrk="0" hangingPunct="1">
        <a:lnSpc>
          <a:spcPct val="90000"/>
        </a:lnSpc>
        <a:spcBef>
          <a:spcPts val="1329"/>
        </a:spcBef>
        <a:buFont typeface="Arial" panose="020B0604020202020204" pitchFamily="34" charset="0"/>
        <a:buChar char="•"/>
        <a:defRPr sz="478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2429927" rtl="0" eaLnBrk="1" latinLnBrk="0" hangingPunct="1">
        <a:defRPr sz="4783" kern="1200">
          <a:solidFill>
            <a:schemeClr val="tx1"/>
          </a:solidFill>
          <a:latin typeface="+mn-lt"/>
          <a:ea typeface="+mn-ea"/>
          <a:cs typeface="+mn-cs"/>
        </a:defRPr>
      </a:lvl1pPr>
      <a:lvl2pPr marL="1214963" algn="l" defTabSz="2429927" rtl="0" eaLnBrk="1" latinLnBrk="0" hangingPunct="1">
        <a:defRPr sz="4783" kern="1200">
          <a:solidFill>
            <a:schemeClr val="tx1"/>
          </a:solidFill>
          <a:latin typeface="+mn-lt"/>
          <a:ea typeface="+mn-ea"/>
          <a:cs typeface="+mn-cs"/>
        </a:defRPr>
      </a:lvl2pPr>
      <a:lvl3pPr marL="2429927" algn="l" defTabSz="2429927" rtl="0" eaLnBrk="1" latinLnBrk="0" hangingPunct="1">
        <a:defRPr sz="4783" kern="1200">
          <a:solidFill>
            <a:schemeClr val="tx1"/>
          </a:solidFill>
          <a:latin typeface="+mn-lt"/>
          <a:ea typeface="+mn-ea"/>
          <a:cs typeface="+mn-cs"/>
        </a:defRPr>
      </a:lvl3pPr>
      <a:lvl4pPr marL="3644890" algn="l" defTabSz="2429927" rtl="0" eaLnBrk="1" latinLnBrk="0" hangingPunct="1">
        <a:defRPr sz="4783" kern="1200">
          <a:solidFill>
            <a:schemeClr val="tx1"/>
          </a:solidFill>
          <a:latin typeface="+mn-lt"/>
          <a:ea typeface="+mn-ea"/>
          <a:cs typeface="+mn-cs"/>
        </a:defRPr>
      </a:lvl4pPr>
      <a:lvl5pPr marL="4859853" algn="l" defTabSz="2429927" rtl="0" eaLnBrk="1" latinLnBrk="0" hangingPunct="1">
        <a:defRPr sz="4783" kern="1200">
          <a:solidFill>
            <a:schemeClr val="tx1"/>
          </a:solidFill>
          <a:latin typeface="+mn-lt"/>
          <a:ea typeface="+mn-ea"/>
          <a:cs typeface="+mn-cs"/>
        </a:defRPr>
      </a:lvl5pPr>
      <a:lvl6pPr marL="6074816" algn="l" defTabSz="2429927" rtl="0" eaLnBrk="1" latinLnBrk="0" hangingPunct="1">
        <a:defRPr sz="4783" kern="1200">
          <a:solidFill>
            <a:schemeClr val="tx1"/>
          </a:solidFill>
          <a:latin typeface="+mn-lt"/>
          <a:ea typeface="+mn-ea"/>
          <a:cs typeface="+mn-cs"/>
        </a:defRPr>
      </a:lvl6pPr>
      <a:lvl7pPr marL="7289780" algn="l" defTabSz="2429927" rtl="0" eaLnBrk="1" latinLnBrk="0" hangingPunct="1">
        <a:defRPr sz="4783" kern="1200">
          <a:solidFill>
            <a:schemeClr val="tx1"/>
          </a:solidFill>
          <a:latin typeface="+mn-lt"/>
          <a:ea typeface="+mn-ea"/>
          <a:cs typeface="+mn-cs"/>
        </a:defRPr>
      </a:lvl7pPr>
      <a:lvl8pPr marL="8504743" algn="l" defTabSz="2429927" rtl="0" eaLnBrk="1" latinLnBrk="0" hangingPunct="1">
        <a:defRPr sz="4783" kern="1200">
          <a:solidFill>
            <a:schemeClr val="tx1"/>
          </a:solidFill>
          <a:latin typeface="+mn-lt"/>
          <a:ea typeface="+mn-ea"/>
          <a:cs typeface="+mn-cs"/>
        </a:defRPr>
      </a:lvl8pPr>
      <a:lvl9pPr marL="9719706" algn="l" defTabSz="2429927" rtl="0" eaLnBrk="1" latinLnBrk="0" hangingPunct="1">
        <a:defRPr sz="478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Retângulo 171">
            <a:extLst>
              <a:ext uri="{FF2B5EF4-FFF2-40B4-BE49-F238E27FC236}">
                <a16:creationId xmlns:a16="http://schemas.microsoft.com/office/drawing/2014/main" id="{207BE703-BFC5-4DD0-8281-5A4AD2604E53}"/>
              </a:ext>
            </a:extLst>
          </p:cNvPr>
          <p:cNvSpPr/>
          <p:nvPr/>
        </p:nvSpPr>
        <p:spPr>
          <a:xfrm>
            <a:off x="0" y="11987"/>
            <a:ext cx="32399288" cy="522641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4800" dirty="0">
              <a:solidFill>
                <a:schemeClr val="bg1"/>
              </a:solidFill>
              <a:latin typeface="Nexa Heavy" panose="02000000000000000000" pitchFamily="2" charset="0"/>
              <a:ea typeface="Nexa Heavy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7" name="Retângulo: Cantos Arredondados 6"/>
          <p:cNvSpPr/>
          <p:nvPr/>
        </p:nvSpPr>
        <p:spPr>
          <a:xfrm>
            <a:off x="388446" y="9496619"/>
            <a:ext cx="15426202" cy="9792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solidFill>
              <a:srgbClr val="3644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800" dirty="0">
                <a:solidFill>
                  <a:schemeClr val="bg1"/>
                </a:solidFill>
                <a:latin typeface="Nexa Heavy" panose="02000000000000000000" pitchFamily="2" charset="0"/>
                <a:ea typeface="Nexa Heavy" panose="02000000000000000000" pitchFamily="2" charset="0"/>
                <a:cs typeface="Times New Roman" panose="02020603050405020304" pitchFamily="18" charset="0"/>
              </a:rPr>
              <a:t>INTRODUÇÃO</a:t>
            </a:r>
          </a:p>
        </p:txBody>
      </p:sp>
      <p:sp>
        <p:nvSpPr>
          <p:cNvPr id="36" name="Retângulo: Cantos Arredondados 35">
            <a:extLst>
              <a:ext uri="{FF2B5EF4-FFF2-40B4-BE49-F238E27FC236}">
                <a16:creationId xmlns:a16="http://schemas.microsoft.com/office/drawing/2014/main" id="{5FE4A3AF-E552-422F-80FA-B0AA31A276D1}"/>
              </a:ext>
            </a:extLst>
          </p:cNvPr>
          <p:cNvSpPr/>
          <p:nvPr/>
        </p:nvSpPr>
        <p:spPr>
          <a:xfrm>
            <a:off x="387936" y="5388869"/>
            <a:ext cx="31692517" cy="36752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2000"/>
              </a:spcAft>
            </a:pPr>
            <a:r>
              <a:rPr lang="pt-BR" sz="5400" dirty="0">
                <a:solidFill>
                  <a:srgbClr val="0F18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xa Heavy" panose="02000000000000000000" pitchFamily="2" charset="0"/>
                <a:ea typeface="Nexa Heavy" panose="02000000000000000000" pitchFamily="2" charset="0"/>
                <a:cs typeface="Times New Roman" panose="02020603050405020304" pitchFamily="18" charset="0"/>
              </a:rPr>
              <a:t>TÍTULO: SUBTÍTULO (SE HOUVER)</a:t>
            </a:r>
          </a:p>
          <a:p>
            <a:pPr algn="r"/>
            <a:r>
              <a:rPr lang="pt-BR" sz="4800" dirty="0">
                <a:solidFill>
                  <a:srgbClr val="0F1833"/>
                </a:solidFill>
                <a:latin typeface="Nexa Heavy" panose="02000000000000000000" pitchFamily="2" charset="0"/>
                <a:ea typeface="Nexa Heavy" panose="02000000000000000000" pitchFamily="2" charset="0"/>
                <a:cs typeface="Times New Roman" panose="02020603050405020304" pitchFamily="18" charset="0"/>
              </a:rPr>
              <a:t>Autoria(s): </a:t>
            </a:r>
          </a:p>
          <a:p>
            <a:pPr algn="r"/>
            <a:r>
              <a:rPr lang="pt-BR" sz="4800" dirty="0">
                <a:solidFill>
                  <a:srgbClr val="0F1833"/>
                </a:solidFill>
                <a:latin typeface="Nexa Heavy" panose="02000000000000000000" pitchFamily="2" charset="0"/>
                <a:ea typeface="Nexa Heavy" panose="02000000000000000000" pitchFamily="2" charset="0"/>
                <a:cs typeface="Times New Roman" panose="02020603050405020304" pitchFamily="18" charset="0"/>
              </a:rPr>
              <a:t>Orientação: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88444" y="10449463"/>
            <a:ext cx="15426203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4000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algn="just"/>
            <a:endParaRPr lang="pt-BR" sz="4000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algn="just"/>
            <a:endParaRPr lang="pt-BR" sz="4000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algn="just"/>
            <a:r>
              <a:rPr lang="pt-BR" sz="40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Fonte: </a:t>
            </a:r>
            <a:r>
              <a:rPr lang="pt-BR" sz="4000" dirty="0" err="1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Roboto</a:t>
            </a:r>
            <a:r>
              <a:rPr lang="pt-BR" sz="40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pt-BR" sz="40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Tamanho da fonte: 40</a:t>
            </a:r>
          </a:p>
          <a:p>
            <a:pPr algn="just"/>
            <a:endParaRPr lang="pt-BR" sz="4000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algn="just"/>
            <a:r>
              <a:rPr lang="pt-BR" sz="40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Nesta seção indicar uma breve contextualização juntamente com:</a:t>
            </a:r>
            <a:endParaRPr lang="pt-BR" sz="4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r>
              <a:rPr lang="pt-BR" sz="4000" b="1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Problemática:  </a:t>
            </a:r>
          </a:p>
          <a:p>
            <a:pPr algn="just"/>
            <a:r>
              <a:rPr lang="pt-BR" sz="4000" b="1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Objetivos:</a:t>
            </a:r>
          </a:p>
          <a:p>
            <a:pPr algn="just"/>
            <a:endParaRPr lang="pt-BR" sz="4000" b="1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algn="just"/>
            <a:endParaRPr lang="pt-BR" sz="4000" b="1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algn="just"/>
            <a:endParaRPr lang="pt-BR" sz="4000" b="1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algn="just"/>
            <a:endParaRPr lang="pt-BR" sz="4000" b="1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algn="just"/>
            <a:endParaRPr lang="pt-BR" sz="4000" b="1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algn="just"/>
            <a:endParaRPr lang="pt-BR" sz="4000" b="1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0" name="Retângulo: Cantos Arredondados 9"/>
          <p:cNvSpPr/>
          <p:nvPr/>
        </p:nvSpPr>
        <p:spPr>
          <a:xfrm>
            <a:off x="388445" y="21008010"/>
            <a:ext cx="15426202" cy="9792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solidFill>
              <a:srgbClr val="3644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800" dirty="0">
                <a:solidFill>
                  <a:schemeClr val="bg1"/>
                </a:solidFill>
                <a:latin typeface="Nexa Heavy" panose="02000000000000000000" pitchFamily="2" charset="0"/>
                <a:ea typeface="Nexa Heavy" panose="02000000000000000000" pitchFamily="2" charset="0"/>
                <a:cs typeface="Times New Roman" panose="02020603050405020304" pitchFamily="18" charset="0"/>
              </a:rPr>
              <a:t>METODOLOGIA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88445" y="22057312"/>
            <a:ext cx="15426202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4000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algn="just"/>
            <a:r>
              <a:rPr lang="pt-BR" sz="40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Fonte: </a:t>
            </a:r>
            <a:r>
              <a:rPr lang="pt-BR" sz="4000" dirty="0" err="1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Roboto</a:t>
            </a:r>
            <a:r>
              <a:rPr lang="pt-BR" sz="40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pt-BR" sz="40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Tamanho da fonte: 40</a:t>
            </a:r>
          </a:p>
          <a:p>
            <a:pPr algn="just"/>
            <a:endParaRPr lang="pt-BR" sz="4000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algn="just"/>
            <a:endParaRPr lang="pt-BR" sz="4000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algn="just"/>
            <a:endParaRPr lang="pt-BR" sz="4000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algn="just"/>
            <a:endParaRPr lang="pt-BR" sz="4000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algn="just"/>
            <a:r>
              <a:rPr lang="pt-BR" sz="40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Nesta seção indicar os passos e a metodologia utilizada na pesquisa</a:t>
            </a:r>
          </a:p>
          <a:p>
            <a:pPr algn="just"/>
            <a:endParaRPr lang="pt-BR" sz="4000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algn="just"/>
            <a:endParaRPr lang="pt-BR" sz="4000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algn="just"/>
            <a:endParaRPr lang="pt-BR" sz="4000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algn="just"/>
            <a:endParaRPr lang="pt-BR" sz="4000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algn="just"/>
            <a:endParaRPr lang="pt-BR" sz="4000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algn="just"/>
            <a:endParaRPr lang="pt-BR" sz="4000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2" name="Retângulo Arredondado 11"/>
          <p:cNvSpPr/>
          <p:nvPr/>
        </p:nvSpPr>
        <p:spPr>
          <a:xfrm>
            <a:off x="623635" y="41000165"/>
            <a:ext cx="31152018" cy="1952857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solidFill>
              <a:srgbClr val="3644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5040000" rtlCol="0" anchor="ctr"/>
          <a:lstStyle/>
          <a:p>
            <a:pPr algn="ctr"/>
            <a:r>
              <a:rPr lang="pt-BR" sz="5400" dirty="0">
                <a:solidFill>
                  <a:schemeClr val="bg1"/>
                </a:solidFill>
                <a:latin typeface="Nexa Heavy" panose="02000000000000000000" pitchFamily="2" charset="0"/>
                <a:ea typeface="Nexa Heavy" panose="02000000000000000000" pitchFamily="2" charset="0"/>
                <a:cs typeface="Times New Roman" panose="02020603050405020304" pitchFamily="18" charset="0"/>
              </a:rPr>
              <a:t>Agradecimentos</a:t>
            </a:r>
            <a:endParaRPr lang="pt-BR" sz="4400" dirty="0">
              <a:solidFill>
                <a:schemeClr val="bg1"/>
              </a:solidFill>
              <a:latin typeface="Nexa Heavy" panose="02000000000000000000" pitchFamily="2" charset="0"/>
              <a:ea typeface="Nexa Heavy" panose="02000000000000000000" pitchFamily="2" charset="0"/>
              <a:cs typeface="Times New Roman" panose="02020603050405020304" pitchFamily="18" charset="0"/>
            </a:endParaRPr>
          </a:p>
          <a:p>
            <a:pPr algn="ctr"/>
            <a:r>
              <a:rPr lang="pt-BR" sz="3600" dirty="0">
                <a:solidFill>
                  <a:schemeClr val="bg1"/>
                </a:solidFill>
                <a:latin typeface="Nexa Heavy" panose="02000000000000000000" pitchFamily="2" charset="0"/>
                <a:ea typeface="Nexa Heavy" panose="02000000000000000000" pitchFamily="2" charset="0"/>
                <a:cs typeface="Times New Roman" panose="02020603050405020304" pitchFamily="18" charset="0"/>
              </a:rPr>
              <a:t>(Indicar a(s) agência(s) de fomento)</a:t>
            </a:r>
          </a:p>
        </p:txBody>
      </p:sp>
      <p:sp>
        <p:nvSpPr>
          <p:cNvPr id="13" name="Retângulo: Cantos Arredondados 12"/>
          <p:cNvSpPr/>
          <p:nvPr/>
        </p:nvSpPr>
        <p:spPr>
          <a:xfrm>
            <a:off x="388445" y="34378299"/>
            <a:ext cx="15426000" cy="9792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solidFill>
              <a:srgbClr val="3644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800" dirty="0">
                <a:solidFill>
                  <a:schemeClr val="bg1"/>
                </a:solidFill>
                <a:latin typeface="Nexa Heavy" panose="02000000000000000000" pitchFamily="2" charset="0"/>
                <a:ea typeface="Nexa Heavy" panose="02000000000000000000" pitchFamily="2" charset="0"/>
                <a:cs typeface="Times New Roman" panose="02020603050405020304" pitchFamily="18" charset="0"/>
              </a:rPr>
              <a:t>REFERENCIAL TEÓRICO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16590592" y="9531392"/>
            <a:ext cx="1518506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Fonte: </a:t>
            </a:r>
            <a:r>
              <a:rPr lang="pt-BR" sz="4000" dirty="0" err="1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Roboto</a:t>
            </a:r>
            <a:r>
              <a:rPr lang="pt-BR" sz="40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pt-BR" sz="40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Tamanho da fonte: 40</a:t>
            </a:r>
          </a:p>
          <a:p>
            <a:pPr algn="just"/>
            <a:endParaRPr lang="pt-BR" sz="4000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algn="just"/>
            <a:endParaRPr lang="pt-BR" sz="4000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algn="just"/>
            <a:endParaRPr lang="pt-BR" sz="4000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algn="just"/>
            <a:endParaRPr lang="pt-BR" sz="4000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algn="just"/>
            <a:r>
              <a:rPr lang="pt-BR" sz="40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Nesta seção indicar autores e suas teorias que embasaram a pesquisa</a:t>
            </a:r>
          </a:p>
        </p:txBody>
      </p:sp>
      <p:sp>
        <p:nvSpPr>
          <p:cNvPr id="16" name="Retângulo: Cantos Arredondados 15"/>
          <p:cNvSpPr/>
          <p:nvPr/>
        </p:nvSpPr>
        <p:spPr>
          <a:xfrm>
            <a:off x="16720453" y="22346693"/>
            <a:ext cx="15055710" cy="9792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solidFill>
              <a:srgbClr val="3644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800" dirty="0">
                <a:solidFill>
                  <a:schemeClr val="bg1"/>
                </a:solidFill>
                <a:latin typeface="Nexa Heavy" panose="02000000000000000000" pitchFamily="2" charset="0"/>
                <a:ea typeface="Nexa Heavy" panose="02000000000000000000" pitchFamily="2" charset="0"/>
                <a:cs typeface="Times New Roman" panose="02020603050405020304" pitchFamily="18" charset="0"/>
              </a:rPr>
              <a:t>RESULTADOS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16720453" y="23571780"/>
            <a:ext cx="15055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Fonte: </a:t>
            </a:r>
            <a:r>
              <a:rPr lang="pt-BR" sz="4000" dirty="0" err="1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Roboto</a:t>
            </a:r>
            <a:r>
              <a:rPr lang="pt-BR" sz="40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pt-BR" sz="40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Tamanho da fonte: 40</a:t>
            </a:r>
          </a:p>
          <a:p>
            <a:pPr algn="just"/>
            <a:endParaRPr lang="pt-BR" sz="4000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algn="just"/>
            <a:endParaRPr lang="pt-BR" sz="4000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algn="just"/>
            <a:endParaRPr lang="pt-BR" sz="4000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algn="just"/>
            <a:r>
              <a:rPr lang="pt-BR" sz="40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Nesta seção indicar os resultados alcançados pela pesquisa</a:t>
            </a:r>
          </a:p>
          <a:p>
            <a:pPr algn="just"/>
            <a:endParaRPr lang="pt-BR" sz="4000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algn="just"/>
            <a:endParaRPr lang="pt-BR" sz="4000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8" name="Retângulo: Cantos Arredondados 17"/>
          <p:cNvSpPr/>
          <p:nvPr/>
        </p:nvSpPr>
        <p:spPr>
          <a:xfrm>
            <a:off x="16720453" y="28848587"/>
            <a:ext cx="15055710" cy="9792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solidFill>
              <a:srgbClr val="3644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800" dirty="0">
                <a:solidFill>
                  <a:schemeClr val="bg1"/>
                </a:solidFill>
                <a:latin typeface="Nexa Heavy" panose="02000000000000000000" pitchFamily="2" charset="0"/>
                <a:ea typeface="Nexa Heavy" panose="02000000000000000000" pitchFamily="2" charset="0"/>
                <a:cs typeface="Times New Roman" panose="02020603050405020304" pitchFamily="18" charset="0"/>
              </a:rPr>
              <a:t>CONSIDERAÇÕES FINAIS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16720453" y="29897259"/>
            <a:ext cx="1505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Fonte: </a:t>
            </a:r>
            <a:r>
              <a:rPr lang="pt-BR" sz="4000" dirty="0" err="1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Roboto</a:t>
            </a:r>
            <a:r>
              <a:rPr lang="pt-BR" sz="40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pt-BR" sz="40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Tamanho da fonte: 40</a:t>
            </a:r>
          </a:p>
          <a:p>
            <a:pPr algn="just"/>
            <a:endParaRPr lang="pt-BR" sz="4000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algn="just"/>
            <a:endParaRPr lang="pt-BR" sz="4000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algn="just"/>
            <a:r>
              <a:rPr lang="pt-BR" sz="40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Nesta seção indicar as considerações finais dos autores da pesquisa</a:t>
            </a:r>
          </a:p>
        </p:txBody>
      </p:sp>
      <p:sp>
        <p:nvSpPr>
          <p:cNvPr id="20" name="Retângulo: Cantos Arredondados 19"/>
          <p:cNvSpPr/>
          <p:nvPr/>
        </p:nvSpPr>
        <p:spPr>
          <a:xfrm>
            <a:off x="16720453" y="33864781"/>
            <a:ext cx="15055200" cy="9792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solidFill>
              <a:srgbClr val="3644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800" dirty="0">
                <a:solidFill>
                  <a:schemeClr val="bg1"/>
                </a:solidFill>
                <a:latin typeface="Nexa Heavy" panose="02000000000000000000" pitchFamily="2" charset="0"/>
                <a:ea typeface="Nexa Heavy" panose="02000000000000000000" pitchFamily="2" charset="0"/>
                <a:cs typeface="Times New Roman" panose="02020603050405020304" pitchFamily="18" charset="0"/>
              </a:rPr>
              <a:t>REFERÊNCIAS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16720453" y="34900555"/>
            <a:ext cx="15055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3600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algn="just"/>
            <a:r>
              <a:rPr lang="pt-BR" sz="36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Fonte: </a:t>
            </a:r>
            <a:r>
              <a:rPr lang="pt-BR" sz="3600" dirty="0" err="1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Roboto</a:t>
            </a:r>
            <a:r>
              <a:rPr lang="pt-BR" sz="36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pt-BR" sz="36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Tamanho da fonte: 36</a:t>
            </a:r>
          </a:p>
          <a:p>
            <a:pPr algn="just"/>
            <a:r>
              <a:rPr lang="pt-BR" sz="36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Seguir NBR 6023/2018.</a:t>
            </a:r>
          </a:p>
          <a:p>
            <a:pPr algn="just"/>
            <a:endParaRPr lang="pt-BR" sz="3600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algn="just"/>
            <a:endParaRPr lang="pt-BR" sz="3600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algn="just"/>
            <a:r>
              <a:rPr lang="pt-BR" sz="36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Nesta seção indicar apenas as referências das fontes citadas no pôster.</a:t>
            </a:r>
          </a:p>
          <a:p>
            <a:pPr algn="just"/>
            <a:endParaRPr lang="pt-BR" sz="3600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algn="just"/>
            <a:endParaRPr lang="pt-BR" sz="3600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388444" y="35495264"/>
            <a:ext cx="1561261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4000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algn="just"/>
            <a:r>
              <a:rPr lang="pt-BR" sz="40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Fonte: </a:t>
            </a:r>
            <a:r>
              <a:rPr lang="pt-BR" sz="4000" dirty="0" err="1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Roboto</a:t>
            </a:r>
            <a:r>
              <a:rPr lang="pt-BR" sz="40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pt-BR" sz="40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Tamanho da fonte: 40</a:t>
            </a:r>
          </a:p>
          <a:p>
            <a:pPr algn="just"/>
            <a:endParaRPr lang="pt-BR" sz="4000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algn="just"/>
            <a:endParaRPr lang="pt-BR" sz="4000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algn="just"/>
            <a:r>
              <a:rPr lang="pt-BR" sz="40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Nesta seção indicar autores e suas teorias que embasaram a pesquisa</a:t>
            </a:r>
          </a:p>
          <a:p>
            <a:pPr algn="just"/>
            <a:endParaRPr lang="pt-BR" sz="4000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6BC6BE44-0919-4485-9899-B8BCFB8FB0A0}"/>
              </a:ext>
            </a:extLst>
          </p:cNvPr>
          <p:cNvSpPr txBox="1"/>
          <p:nvPr/>
        </p:nvSpPr>
        <p:spPr>
          <a:xfrm>
            <a:off x="623635" y="31234652"/>
            <a:ext cx="15055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dirty="0">
                <a:solidFill>
                  <a:srgbClr val="0F1833"/>
                </a:solidFill>
                <a:latin typeface="Nexa Heavy" panose="02000000000000000000" pitchFamily="2" charset="0"/>
                <a:ea typeface="Nexa Heavy" panose="02000000000000000000" pitchFamily="2" charset="0"/>
                <a:cs typeface="Times New Roman" panose="02020603050405020304" pitchFamily="18" charset="0"/>
              </a:rPr>
              <a:t>Obs.: Procurar usar imagens para completar os espaços em branco. Distribuir cada seção de acordo com a pesquisa/trabalho apresentado. 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AF471AED-B2ED-4617-BED7-8DD87246C868}"/>
              </a:ext>
            </a:extLst>
          </p:cNvPr>
          <p:cNvSpPr txBox="1"/>
          <p:nvPr/>
        </p:nvSpPr>
        <p:spPr>
          <a:xfrm>
            <a:off x="16720453" y="17580828"/>
            <a:ext cx="15055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dirty="0">
                <a:solidFill>
                  <a:srgbClr val="0F1833"/>
                </a:solidFill>
                <a:latin typeface="Nexa Heavy" panose="02000000000000000000" pitchFamily="2" charset="0"/>
                <a:ea typeface="Nexa Heavy" panose="02000000000000000000" pitchFamily="2" charset="0"/>
                <a:cs typeface="Times New Roman" panose="02020603050405020304" pitchFamily="18" charset="0"/>
              </a:rPr>
              <a:t>Obs.: Procurar usar imagens para completar os espaços em branco. Distribuir cada seção de acordo com a pesquisa/trabalho apresentado. 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4C683046-1A1F-4043-9E24-F44374C9589D}"/>
              </a:ext>
            </a:extLst>
          </p:cNvPr>
          <p:cNvSpPr txBox="1"/>
          <p:nvPr/>
        </p:nvSpPr>
        <p:spPr>
          <a:xfrm>
            <a:off x="14118193" y="3711111"/>
            <a:ext cx="7916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chemeClr val="bg1"/>
                </a:solidFill>
                <a:latin typeface="Nexa Heavy" panose="02000000000000000000" pitchFamily="2" charset="0"/>
                <a:ea typeface="Nexa Heavy" panose="02000000000000000000" pitchFamily="2" charset="0"/>
              </a:rPr>
              <a:t>20, 21 e 22 de setembro de 2022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B9562806-BD1B-4582-B413-728C2879E20A}"/>
              </a:ext>
            </a:extLst>
          </p:cNvPr>
          <p:cNvSpPr txBox="1"/>
          <p:nvPr/>
        </p:nvSpPr>
        <p:spPr>
          <a:xfrm>
            <a:off x="11252527" y="1009471"/>
            <a:ext cx="13647949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sz="145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exa Heavy" panose="02000000000000000000" pitchFamily="2" charset="0"/>
                <a:ea typeface="Nexa Heavy" panose="02000000000000000000" pitchFamily="2" charset="0"/>
              </a:rPr>
              <a:t>III CONPESQ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77BE574-595E-413A-86FA-170E9387A4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708" y="632960"/>
            <a:ext cx="3683825" cy="3693272"/>
          </a:xfrm>
          <a:prstGeom prst="rect">
            <a:avLst/>
          </a:prstGeom>
        </p:spPr>
      </p:pic>
      <p:sp>
        <p:nvSpPr>
          <p:cNvPr id="169" name="CaixaDeTexto 168">
            <a:extLst>
              <a:ext uri="{FF2B5EF4-FFF2-40B4-BE49-F238E27FC236}">
                <a16:creationId xmlns:a16="http://schemas.microsoft.com/office/drawing/2014/main" id="{D705D7D6-4B2D-4BB4-B70C-C2B6C076499E}"/>
              </a:ext>
            </a:extLst>
          </p:cNvPr>
          <p:cNvSpPr txBox="1"/>
          <p:nvPr/>
        </p:nvSpPr>
        <p:spPr>
          <a:xfrm>
            <a:off x="12228151" y="2953235"/>
            <a:ext cx="11696700" cy="715089"/>
          </a:xfrm>
          <a:prstGeom prst="roundRect">
            <a:avLst/>
          </a:prstGeom>
          <a:solidFill>
            <a:srgbClr val="36446A"/>
          </a:solidFill>
        </p:spPr>
        <p:txBody>
          <a:bodyPr wrap="square" lIns="0" rIns="0" rtlCol="0">
            <a:spAutoFit/>
          </a:bodyPr>
          <a:lstStyle/>
          <a:p>
            <a:pPr algn="ctr">
              <a:defRPr/>
            </a:pPr>
            <a:r>
              <a:rPr lang="pt-BR" sz="3600" dirty="0">
                <a:solidFill>
                  <a:srgbClr val="D7D846"/>
                </a:solidFill>
                <a:latin typeface="Nexa Heavy" panose="02000000000000000000" pitchFamily="2" charset="0"/>
                <a:ea typeface="Nexa Heavy" panose="02000000000000000000" pitchFamily="2" charset="0"/>
              </a:rPr>
              <a:t>Ciência e Tecnologia para o Desenvolvimento Social</a:t>
            </a:r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88C8C156-76EC-4C45-A0EB-7A45389344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9626" y="41414700"/>
            <a:ext cx="5066743" cy="107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4004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717</TotalTime>
  <Words>237</Words>
  <Application>Microsoft Office PowerPoint</Application>
  <PresentationFormat>Personalizar</PresentationFormat>
  <Paragraphs>72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Nexa Heavy</vt:lpstr>
      <vt:lpstr>Roboto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Bárbara Larissa</dc:creator>
  <cp:lastModifiedBy>Bárbara Larissa</cp:lastModifiedBy>
  <cp:revision>54</cp:revision>
  <dcterms:created xsi:type="dcterms:W3CDTF">2017-10-22T15:36:36Z</dcterms:created>
  <dcterms:modified xsi:type="dcterms:W3CDTF">2022-07-20T13:27:42Z</dcterms:modified>
</cp:coreProperties>
</file>