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4" r:id="rId2"/>
    <p:sldMasterId id="2147483741" r:id="rId3"/>
    <p:sldMasterId id="2147483738" r:id="rId4"/>
  </p:sldMasterIdLst>
  <p:handoutMasterIdLst>
    <p:handoutMasterId r:id="rId17"/>
  </p:handoutMasterIdLst>
  <p:sldIdLst>
    <p:sldId id="262" r:id="rId5"/>
    <p:sldId id="263" r:id="rId6"/>
    <p:sldId id="264" r:id="rId7"/>
    <p:sldId id="265" r:id="rId8"/>
    <p:sldId id="271" r:id="rId9"/>
    <p:sldId id="272" r:id="rId10"/>
    <p:sldId id="266" r:id="rId11"/>
    <p:sldId id="267" r:id="rId12"/>
    <p:sldId id="268" r:id="rId13"/>
    <p:sldId id="269" r:id="rId14"/>
    <p:sldId id="270" r:id="rId15"/>
    <p:sldId id="258" r:id="rId16"/>
  </p:sldIdLst>
  <p:sldSz cx="9586913" cy="53927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041"/>
    <a:srgbClr val="364469"/>
    <a:srgbClr val="E7FE4B"/>
    <a:srgbClr val="B2C167"/>
    <a:srgbClr val="431A0C"/>
    <a:srgbClr val="B7CDD7"/>
    <a:srgbClr val="D5E2E8"/>
    <a:srgbClr val="D6DCEA"/>
    <a:srgbClr val="A9B5D3"/>
    <a:srgbClr val="E8F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1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9C2A828-DAA8-40FB-A290-0A660CFCE9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27D878-EFA0-4746-92F3-0D6536C8D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9D65-F176-4D21-82D9-CE3BC309631E}" type="datetimeFigureOut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AB41A7-DC4A-4058-B04D-D3108CAE7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129918-B712-4598-86BF-C5516B0C3A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55D7A-7059-4EA7-B940-2C6E0F88EB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5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59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65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8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176C80F-8C9B-473A-A7D6-6A735F9AB251}"/>
              </a:ext>
            </a:extLst>
          </p:cNvPr>
          <p:cNvCxnSpPr/>
          <p:nvPr userDrawn="1"/>
        </p:nvCxnSpPr>
        <p:spPr>
          <a:xfrm>
            <a:off x="8966695" y="4686300"/>
            <a:ext cx="620218" cy="171450"/>
          </a:xfrm>
          <a:prstGeom prst="line">
            <a:avLst/>
          </a:prstGeom>
          <a:ln>
            <a:solidFill>
              <a:schemeClr val="accent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B0D9008-6BBA-4EEF-B327-1E8B9E6BA843}"/>
              </a:ext>
            </a:extLst>
          </p:cNvPr>
          <p:cNvCxnSpPr/>
          <p:nvPr userDrawn="1"/>
        </p:nvCxnSpPr>
        <p:spPr>
          <a:xfrm flipH="1">
            <a:off x="9271512" y="4543426"/>
            <a:ext cx="315401" cy="849313"/>
          </a:xfrm>
          <a:prstGeom prst="line">
            <a:avLst/>
          </a:prstGeom>
          <a:ln>
            <a:solidFill>
              <a:schemeClr val="accent1">
                <a:alpha val="6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0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6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4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crdownload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crdownload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crdownload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377A3764-DB73-47DC-88BC-7B65C7F84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9583210" cy="5392738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126F5CF3-BE2A-4A24-9246-E249E6A64031}"/>
              </a:ext>
            </a:extLst>
          </p:cNvPr>
          <p:cNvSpPr txBox="1"/>
          <p:nvPr userDrawn="1"/>
        </p:nvSpPr>
        <p:spPr>
          <a:xfrm>
            <a:off x="3726516" y="2113472"/>
            <a:ext cx="2138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20, 21 e 22 de setembro de 2022</a:t>
            </a:r>
            <a:endParaRPr lang="pt-BR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7A807B6-F3A5-4D6A-AF04-5F10587DF1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96" y="215809"/>
            <a:ext cx="1146199" cy="115207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1ED0332-632A-435B-B860-E166B29C06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20" y="4840308"/>
            <a:ext cx="1740329" cy="371000"/>
          </a:xfrm>
          <a:prstGeom prst="rect">
            <a:avLst/>
          </a:prstGeom>
        </p:spPr>
      </p:pic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019A324-0848-46B1-99CE-1BFC23BFA108}"/>
              </a:ext>
            </a:extLst>
          </p:cNvPr>
          <p:cNvSpPr/>
          <p:nvPr userDrawn="1"/>
        </p:nvSpPr>
        <p:spPr>
          <a:xfrm>
            <a:off x="3361522" y="1981732"/>
            <a:ext cx="3001177" cy="144904"/>
          </a:xfrm>
          <a:prstGeom prst="roundRect">
            <a:avLst/>
          </a:prstGeom>
          <a:solidFill>
            <a:srgbClr val="36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Subtítulo 2">
            <a:extLst>
              <a:ext uri="{FF2B5EF4-FFF2-40B4-BE49-F238E27FC236}">
                <a16:creationId xmlns:a16="http://schemas.microsoft.com/office/drawing/2014/main" id="{78DD09CB-4F70-44EE-8C00-8304DB9D4B94}"/>
              </a:ext>
            </a:extLst>
          </p:cNvPr>
          <p:cNvSpPr txBox="1">
            <a:spLocks/>
          </p:cNvSpPr>
          <p:nvPr userDrawn="1"/>
        </p:nvSpPr>
        <p:spPr>
          <a:xfrm>
            <a:off x="3132573" y="1349520"/>
            <a:ext cx="3452447" cy="753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III CONPESQ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9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Congresso de Pesquisa, Pós-Graduação e Inovação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900" dirty="0">
                <a:solidFill>
                  <a:srgbClr val="E2E0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Ciência e Tecnologia para o Desenvolvimento Social</a:t>
            </a:r>
          </a:p>
        </p:txBody>
      </p:sp>
    </p:spTree>
    <p:extLst>
      <p:ext uri="{BB962C8B-B14F-4D97-AF65-F5344CB8AC3E}">
        <p14:creationId xmlns:p14="http://schemas.microsoft.com/office/powerpoint/2010/main" val="389673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377A3764-DB73-47DC-88BC-7B65C7F84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9583210" cy="539273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1ED0332-632A-435B-B860-E166B29C06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91" y="4748364"/>
            <a:ext cx="1740329" cy="3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384AD383-7AB0-4F3F-A7D6-3DF821776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t="1" r="33698" b="50242"/>
          <a:stretch/>
        </p:blipFill>
        <p:spPr>
          <a:xfrm>
            <a:off x="3983128" y="11050"/>
            <a:ext cx="1627515" cy="1428869"/>
          </a:xfrm>
          <a:prstGeom prst="rect">
            <a:avLst/>
          </a:prstGeom>
          <a:solidFill>
            <a:schemeClr val="bg1">
              <a:alpha val="52000"/>
            </a:schemeClr>
          </a:solidFill>
        </p:spPr>
      </p:pic>
      <p:sp>
        <p:nvSpPr>
          <p:cNvPr id="98" name="Subtítulo 2">
            <a:extLst>
              <a:ext uri="{FF2B5EF4-FFF2-40B4-BE49-F238E27FC236}">
                <a16:creationId xmlns:a16="http://schemas.microsoft.com/office/drawing/2014/main" id="{78DD09CB-4F70-44EE-8C00-8304DB9D4B94}"/>
              </a:ext>
            </a:extLst>
          </p:cNvPr>
          <p:cNvSpPr txBox="1">
            <a:spLocks/>
          </p:cNvSpPr>
          <p:nvPr userDrawn="1"/>
        </p:nvSpPr>
        <p:spPr>
          <a:xfrm>
            <a:off x="3132573" y="1349520"/>
            <a:ext cx="3452447" cy="753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>
                <a:ln w="0"/>
                <a:solidFill>
                  <a:srgbClr val="3644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III CONPESQ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9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Congresso de Pesquisa, Pós-Graduação e Inovação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900" dirty="0">
                <a:solidFill>
                  <a:srgbClr val="364469"/>
                </a:solidFill>
                <a:highlight>
                  <a:srgbClr val="E7FE4B"/>
                </a:highlight>
                <a:latin typeface="Nexa Heavy" panose="02000000000000000000" pitchFamily="2" charset="0"/>
                <a:ea typeface="Nexa Heavy" panose="02000000000000000000" pitchFamily="2" charset="0"/>
              </a:rPr>
              <a:t>Tema: Ciência e Tecnologia para o Desenvolvimento Social</a:t>
            </a:r>
          </a:p>
        </p:txBody>
      </p:sp>
      <p:cxnSp>
        <p:nvCxnSpPr>
          <p:cNvPr id="185" name="Conector reto 184">
            <a:extLst>
              <a:ext uri="{FF2B5EF4-FFF2-40B4-BE49-F238E27FC236}">
                <a16:creationId xmlns:a16="http://schemas.microsoft.com/office/drawing/2014/main" id="{D607EBFC-0BC3-4523-9A24-50676287187B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551313" y="2476293"/>
            <a:ext cx="979594" cy="49849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to 185">
            <a:extLst>
              <a:ext uri="{FF2B5EF4-FFF2-40B4-BE49-F238E27FC236}">
                <a16:creationId xmlns:a16="http://schemas.microsoft.com/office/drawing/2014/main" id="{7AC22A4A-5CC3-4FB3-886E-1BDEEA620FD7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44440" y="3916028"/>
            <a:ext cx="71272" cy="753301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to 186">
            <a:extLst>
              <a:ext uri="{FF2B5EF4-FFF2-40B4-BE49-F238E27FC236}">
                <a16:creationId xmlns:a16="http://schemas.microsoft.com/office/drawing/2014/main" id="{62426A7B-4A64-47AE-AEF3-67A5EEB7A91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015711" y="3784479"/>
            <a:ext cx="318694" cy="58835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to 187">
            <a:extLst>
              <a:ext uri="{FF2B5EF4-FFF2-40B4-BE49-F238E27FC236}">
                <a16:creationId xmlns:a16="http://schemas.microsoft.com/office/drawing/2014/main" id="{156113B3-B73E-453A-B76A-50361AFE70D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015712" y="3447905"/>
            <a:ext cx="555925" cy="50819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id="{9A7E96D1-9121-4249-B313-603B2566C34E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609244" y="3619529"/>
            <a:ext cx="725161" cy="16495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to 189">
            <a:extLst>
              <a:ext uri="{FF2B5EF4-FFF2-40B4-BE49-F238E27FC236}">
                <a16:creationId xmlns:a16="http://schemas.microsoft.com/office/drawing/2014/main" id="{A9C962B5-0D59-47D7-995F-DCA567DC67C7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609243" y="3189952"/>
            <a:ext cx="495846" cy="43575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>
            <a:extLst>
              <a:ext uri="{FF2B5EF4-FFF2-40B4-BE49-F238E27FC236}">
                <a16:creationId xmlns:a16="http://schemas.microsoft.com/office/drawing/2014/main" id="{55FBF28B-26B8-44EC-B728-64B1E601BF52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015713" y="3189952"/>
            <a:ext cx="123709" cy="76671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to 191">
            <a:extLst>
              <a:ext uri="{FF2B5EF4-FFF2-40B4-BE49-F238E27FC236}">
                <a16:creationId xmlns:a16="http://schemas.microsoft.com/office/drawing/2014/main" id="{C8E32D9D-3E3B-45D5-B26E-805175EC510B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9015712" y="4378050"/>
            <a:ext cx="515194" cy="15973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reto 192">
            <a:extLst>
              <a:ext uri="{FF2B5EF4-FFF2-40B4-BE49-F238E27FC236}">
                <a16:creationId xmlns:a16="http://schemas.microsoft.com/office/drawing/2014/main" id="{9276D027-2E47-4003-A19B-D79F3EF9F292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9314042" y="3784480"/>
            <a:ext cx="262066" cy="4007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to 193">
            <a:extLst>
              <a:ext uri="{FF2B5EF4-FFF2-40B4-BE49-F238E27FC236}">
                <a16:creationId xmlns:a16="http://schemas.microsoft.com/office/drawing/2014/main" id="{EF6A48C9-3C44-4EA0-A7D8-1185E5ED5E9A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974981" y="2752113"/>
            <a:ext cx="555925" cy="6497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id="{7D27FC43-01F0-44A7-8D67-659C059B8EBD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03708" y="2752114"/>
            <a:ext cx="71272" cy="753301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to 195">
            <a:extLst>
              <a:ext uri="{FF2B5EF4-FFF2-40B4-BE49-F238E27FC236}">
                <a16:creationId xmlns:a16="http://schemas.microsoft.com/office/drawing/2014/main" id="{D8A38D3B-111A-4BB3-A7FA-CA955C950B86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74981" y="2620565"/>
            <a:ext cx="318694" cy="58835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to 196">
            <a:extLst>
              <a:ext uri="{FF2B5EF4-FFF2-40B4-BE49-F238E27FC236}">
                <a16:creationId xmlns:a16="http://schemas.microsoft.com/office/drawing/2014/main" id="{E58263BE-C18B-49A1-8932-DD4CA3D10CD5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74981" y="2283991"/>
            <a:ext cx="555925" cy="50819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to 197">
            <a:extLst>
              <a:ext uri="{FF2B5EF4-FFF2-40B4-BE49-F238E27FC236}">
                <a16:creationId xmlns:a16="http://schemas.microsoft.com/office/drawing/2014/main" id="{58C380BD-4CE1-4E91-B1CB-3C3F74F22708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568514" y="2455614"/>
            <a:ext cx="725161" cy="16495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to 198">
            <a:extLst>
              <a:ext uri="{FF2B5EF4-FFF2-40B4-BE49-F238E27FC236}">
                <a16:creationId xmlns:a16="http://schemas.microsoft.com/office/drawing/2014/main" id="{BD23C1F7-C1E6-403F-8CA9-79BEAE71FC5C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568513" y="2026037"/>
            <a:ext cx="495846" cy="43575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to 199">
            <a:extLst>
              <a:ext uri="{FF2B5EF4-FFF2-40B4-BE49-F238E27FC236}">
                <a16:creationId xmlns:a16="http://schemas.microsoft.com/office/drawing/2014/main" id="{FA36D42F-29A6-4B82-8D45-B8170D80E5DC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74983" y="2026037"/>
            <a:ext cx="123709" cy="766710"/>
          </a:xfrm>
          <a:prstGeom prst="line">
            <a:avLst/>
          </a:prstGeom>
          <a:ln w="6350">
            <a:solidFill>
              <a:srgbClr val="364469">
                <a:alpha val="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reto 200">
            <a:extLst>
              <a:ext uri="{FF2B5EF4-FFF2-40B4-BE49-F238E27FC236}">
                <a16:creationId xmlns:a16="http://schemas.microsoft.com/office/drawing/2014/main" id="{B9F20CA3-6173-4FBC-B607-73517D234696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8974982" y="3214135"/>
            <a:ext cx="596656" cy="252732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to 201">
            <a:extLst>
              <a:ext uri="{FF2B5EF4-FFF2-40B4-BE49-F238E27FC236}">
                <a16:creationId xmlns:a16="http://schemas.microsoft.com/office/drawing/2014/main" id="{9000611F-C26B-4AD0-B03E-3CC23860E0D5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9273309" y="2620566"/>
            <a:ext cx="313604" cy="93883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reto 202">
            <a:extLst>
              <a:ext uri="{FF2B5EF4-FFF2-40B4-BE49-F238E27FC236}">
                <a16:creationId xmlns:a16="http://schemas.microsoft.com/office/drawing/2014/main" id="{B540F8D3-B24E-4AEA-A044-80E6465C9685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8957638" y="891963"/>
            <a:ext cx="71272" cy="753301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to 203">
            <a:extLst>
              <a:ext uri="{FF2B5EF4-FFF2-40B4-BE49-F238E27FC236}">
                <a16:creationId xmlns:a16="http://schemas.microsoft.com/office/drawing/2014/main" id="{742CE773-B6B6-47FB-8603-3F6DE785157E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028911" y="760414"/>
            <a:ext cx="318694" cy="58835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ector reto 204">
            <a:extLst>
              <a:ext uri="{FF2B5EF4-FFF2-40B4-BE49-F238E27FC236}">
                <a16:creationId xmlns:a16="http://schemas.microsoft.com/office/drawing/2014/main" id="{7C13438B-EE2C-4260-8C40-024AF7B71A29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9028910" y="1353984"/>
            <a:ext cx="501996" cy="26939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Agrupar 205">
            <a:extLst>
              <a:ext uri="{FF2B5EF4-FFF2-40B4-BE49-F238E27FC236}">
                <a16:creationId xmlns:a16="http://schemas.microsoft.com/office/drawing/2014/main" id="{9C5AD845-CBB3-4C37-83EA-1987FB4F16A4}"/>
              </a:ext>
            </a:extLst>
          </p:cNvPr>
          <p:cNvGrpSpPr/>
          <p:nvPr userDrawn="1"/>
        </p:nvGrpSpPr>
        <p:grpSpPr>
          <a:xfrm rot="10800000">
            <a:off x="8521273" y="-1"/>
            <a:ext cx="1065640" cy="1102710"/>
            <a:chOff x="-80355" y="4245507"/>
            <a:chExt cx="930019" cy="951461"/>
          </a:xfrm>
        </p:grpSpPr>
        <p:cxnSp>
          <p:nvCxnSpPr>
            <p:cNvPr id="212" name="Conector reto 211">
              <a:extLst>
                <a:ext uri="{FF2B5EF4-FFF2-40B4-BE49-F238E27FC236}">
                  <a16:creationId xmlns:a16="http://schemas.microsoft.com/office/drawing/2014/main" id="{41124BE6-ED1D-4651-91DD-A9C4616D5EEA}"/>
                </a:ext>
              </a:extLst>
            </p:cNvPr>
            <p:cNvCxnSpPr/>
            <p:nvPr userDrawn="1"/>
          </p:nvCxnSpPr>
          <p:spPr>
            <a:xfrm>
              <a:off x="-80355" y="4245507"/>
              <a:ext cx="567878" cy="94591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reto 212">
              <a:extLst>
                <a:ext uri="{FF2B5EF4-FFF2-40B4-BE49-F238E27FC236}">
                  <a16:creationId xmlns:a16="http://schemas.microsoft.com/office/drawing/2014/main" id="{C4493C59-D2C8-4FFD-85EB-759C782383D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7777" y="4292802"/>
              <a:ext cx="495300" cy="599746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reto 213">
              <a:extLst>
                <a:ext uri="{FF2B5EF4-FFF2-40B4-BE49-F238E27FC236}">
                  <a16:creationId xmlns:a16="http://schemas.microsoft.com/office/drawing/2014/main" id="{18994BF5-C110-44E3-8AE6-B374CB1774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584" y="4495343"/>
              <a:ext cx="646080" cy="194664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reto 214">
              <a:extLst>
                <a:ext uri="{FF2B5EF4-FFF2-40B4-BE49-F238E27FC236}">
                  <a16:creationId xmlns:a16="http://schemas.microsoft.com/office/drawing/2014/main" id="{C3774D33-95E0-482D-B9A6-B2A44B2A079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07892" y="4682715"/>
              <a:ext cx="441772" cy="514253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ector reto 215">
              <a:extLst>
                <a:ext uri="{FF2B5EF4-FFF2-40B4-BE49-F238E27FC236}">
                  <a16:creationId xmlns:a16="http://schemas.microsoft.com/office/drawing/2014/main" id="{EEB6F065-3E35-4105-A8FA-BBE0CC3A916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7304" y="4292143"/>
              <a:ext cx="110218" cy="90482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reto 216">
              <a:extLst>
                <a:ext uri="{FF2B5EF4-FFF2-40B4-BE49-F238E27FC236}">
                  <a16:creationId xmlns:a16="http://schemas.microsoft.com/office/drawing/2014/main" id="{3559152F-9200-4CE3-9BC3-2659E55281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7676" y="4384548"/>
              <a:ext cx="279404" cy="11079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Conector reto 206">
            <a:extLst>
              <a:ext uri="{FF2B5EF4-FFF2-40B4-BE49-F238E27FC236}">
                <a16:creationId xmlns:a16="http://schemas.microsoft.com/office/drawing/2014/main" id="{C50B4BF5-BCE1-4359-8CE7-BB44BEB571C6}"/>
              </a:ext>
            </a:extLst>
          </p:cNvPr>
          <p:cNvCxnSpPr/>
          <p:nvPr userDrawn="1"/>
        </p:nvCxnSpPr>
        <p:spPr>
          <a:xfrm rot="10800000">
            <a:off x="8957637" y="1645264"/>
            <a:ext cx="573269" cy="638727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to 207">
            <a:extLst>
              <a:ext uri="{FF2B5EF4-FFF2-40B4-BE49-F238E27FC236}">
                <a16:creationId xmlns:a16="http://schemas.microsoft.com/office/drawing/2014/main" id="{2FE382D0-1A64-4BE9-B139-0E6F1DAD1E84}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9090765" y="1610841"/>
            <a:ext cx="429292" cy="415196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Conector reto 208">
            <a:extLst>
              <a:ext uri="{FF2B5EF4-FFF2-40B4-BE49-F238E27FC236}">
                <a16:creationId xmlns:a16="http://schemas.microsoft.com/office/drawing/2014/main" id="{90BD67D6-8B25-48F3-A46F-298158A2906A}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8568514" y="1640134"/>
            <a:ext cx="375926" cy="788128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to 209">
            <a:extLst>
              <a:ext uri="{FF2B5EF4-FFF2-40B4-BE49-F238E27FC236}">
                <a16:creationId xmlns:a16="http://schemas.microsoft.com/office/drawing/2014/main" id="{609C32A3-DF7A-4085-BA2C-DCA420968D6E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9139422" y="2999126"/>
            <a:ext cx="372135" cy="190826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ector reto 210">
            <a:extLst>
              <a:ext uri="{FF2B5EF4-FFF2-40B4-BE49-F238E27FC236}">
                <a16:creationId xmlns:a16="http://schemas.microsoft.com/office/drawing/2014/main" id="{D769586C-37E2-4E92-9ED9-D2F1A496835E}"/>
              </a:ext>
            </a:extLst>
          </p:cNvPr>
          <p:cNvCxnSpPr/>
          <p:nvPr userDrawn="1"/>
        </p:nvCxnSpPr>
        <p:spPr>
          <a:xfrm rot="10800000">
            <a:off x="9064359" y="-1"/>
            <a:ext cx="455697" cy="352813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5020E8F2-4F50-4D61-B12B-558816A5F4FA}"/>
              </a:ext>
            </a:extLst>
          </p:cNvPr>
          <p:cNvCxnSpPr>
            <a:cxnSpLocks/>
          </p:cNvCxnSpPr>
          <p:nvPr userDrawn="1"/>
        </p:nvCxnSpPr>
        <p:spPr>
          <a:xfrm>
            <a:off x="43170" y="1882070"/>
            <a:ext cx="979594" cy="588298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ector reto 222">
            <a:extLst>
              <a:ext uri="{FF2B5EF4-FFF2-40B4-BE49-F238E27FC236}">
                <a16:creationId xmlns:a16="http://schemas.microsoft.com/office/drawing/2014/main" id="{245968B7-D044-4479-943C-AF2A24888176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65" y="-2"/>
            <a:ext cx="0" cy="771282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73BAC0D7-0E42-43C0-B674-21D576A66D9E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671" y="232191"/>
            <a:ext cx="318694" cy="69433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5F83CD6B-DE11-45B1-BE44-15739383FD6F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8" y="723984"/>
            <a:ext cx="555925" cy="59974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reto 225">
            <a:extLst>
              <a:ext uri="{FF2B5EF4-FFF2-40B4-BE49-F238E27FC236}">
                <a16:creationId xmlns:a16="http://schemas.microsoft.com/office/drawing/2014/main" id="{23C2F178-DBD7-4764-83F6-3BBD5BA2BD7C}"/>
              </a:ext>
            </a:extLst>
          </p:cNvPr>
          <p:cNvCxnSpPr>
            <a:cxnSpLocks/>
          </p:cNvCxnSpPr>
          <p:nvPr userDrawn="1"/>
        </p:nvCxnSpPr>
        <p:spPr>
          <a:xfrm>
            <a:off x="239671" y="926525"/>
            <a:ext cx="725161" cy="19466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C3379069-D673-4EBC-84A4-09B26039D651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86" y="1113898"/>
            <a:ext cx="495846" cy="514253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900996B5-EFFD-42C2-A3FB-8BED305EBD37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654" y="723326"/>
            <a:ext cx="123709" cy="90482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ctor reto 228">
            <a:extLst>
              <a:ext uri="{FF2B5EF4-FFF2-40B4-BE49-F238E27FC236}">
                <a16:creationId xmlns:a16="http://schemas.microsoft.com/office/drawing/2014/main" id="{74842D32-4B51-4BD1-A3E5-B9000921C95A}"/>
              </a:ext>
            </a:extLst>
          </p:cNvPr>
          <p:cNvCxnSpPr>
            <a:cxnSpLocks/>
          </p:cNvCxnSpPr>
          <p:nvPr userDrawn="1"/>
        </p:nvCxnSpPr>
        <p:spPr>
          <a:xfrm>
            <a:off x="10805" y="0"/>
            <a:ext cx="547558" cy="22602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ector reto 229">
            <a:extLst>
              <a:ext uri="{FF2B5EF4-FFF2-40B4-BE49-F238E27FC236}">
                <a16:creationId xmlns:a16="http://schemas.microsoft.com/office/drawing/2014/main" id="{E06911FC-01D5-4442-996D-550103C5EE36}"/>
              </a:ext>
            </a:extLst>
          </p:cNvPr>
          <p:cNvCxnSpPr>
            <a:cxnSpLocks/>
          </p:cNvCxnSpPr>
          <p:nvPr userDrawn="1"/>
        </p:nvCxnSpPr>
        <p:spPr>
          <a:xfrm>
            <a:off x="-2031" y="879231"/>
            <a:ext cx="262066" cy="4729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ector reto 230">
            <a:extLst>
              <a:ext uri="{FF2B5EF4-FFF2-40B4-BE49-F238E27FC236}">
                <a16:creationId xmlns:a16="http://schemas.microsoft.com/office/drawing/2014/main" id="{6C07D8AD-88F3-47C5-8263-1ECB1C9AEF17}"/>
              </a:ext>
            </a:extLst>
          </p:cNvPr>
          <p:cNvCxnSpPr>
            <a:cxnSpLocks/>
          </p:cNvCxnSpPr>
          <p:nvPr userDrawn="1"/>
        </p:nvCxnSpPr>
        <p:spPr>
          <a:xfrm>
            <a:off x="43170" y="2068187"/>
            <a:ext cx="555925" cy="7667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to 231">
            <a:extLst>
              <a:ext uri="{FF2B5EF4-FFF2-40B4-BE49-F238E27FC236}">
                <a16:creationId xmlns:a16="http://schemas.microsoft.com/office/drawing/2014/main" id="{D3C76937-C65B-4DE2-B7AD-8D6A03E51B9F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095" y="1255861"/>
            <a:ext cx="71272" cy="88900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>
            <a:extLst>
              <a:ext uri="{FF2B5EF4-FFF2-40B4-BE49-F238E27FC236}">
                <a16:creationId xmlns:a16="http://schemas.microsoft.com/office/drawing/2014/main" id="{BDC38797-3A3C-4C34-9CC4-991B542B605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01" y="1605771"/>
            <a:ext cx="318694" cy="69433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ector reto 233">
            <a:extLst>
              <a:ext uri="{FF2B5EF4-FFF2-40B4-BE49-F238E27FC236}">
                <a16:creationId xmlns:a16="http://schemas.microsoft.com/office/drawing/2014/main" id="{227FC44C-279B-4978-8DBA-8CB49FE8E469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70" y="2097565"/>
            <a:ext cx="555925" cy="59974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ector reto 234">
            <a:extLst>
              <a:ext uri="{FF2B5EF4-FFF2-40B4-BE49-F238E27FC236}">
                <a16:creationId xmlns:a16="http://schemas.microsoft.com/office/drawing/2014/main" id="{D0534733-266C-402E-A3D8-9EC018E023DC}"/>
              </a:ext>
            </a:extLst>
          </p:cNvPr>
          <p:cNvCxnSpPr>
            <a:cxnSpLocks/>
          </p:cNvCxnSpPr>
          <p:nvPr userDrawn="1"/>
        </p:nvCxnSpPr>
        <p:spPr>
          <a:xfrm>
            <a:off x="280402" y="2300106"/>
            <a:ext cx="725161" cy="19466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to 235">
            <a:extLst>
              <a:ext uri="{FF2B5EF4-FFF2-40B4-BE49-F238E27FC236}">
                <a16:creationId xmlns:a16="http://schemas.microsoft.com/office/drawing/2014/main" id="{BE6AD62B-384D-4AA3-8163-1109AED80D1D}"/>
              </a:ext>
            </a:extLst>
          </p:cNvPr>
          <p:cNvCxnSpPr>
            <a:cxnSpLocks/>
          </p:cNvCxnSpPr>
          <p:nvPr userDrawn="1"/>
        </p:nvCxnSpPr>
        <p:spPr>
          <a:xfrm flipV="1">
            <a:off x="509716" y="2487479"/>
            <a:ext cx="495846" cy="514253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reto 236">
            <a:extLst>
              <a:ext uri="{FF2B5EF4-FFF2-40B4-BE49-F238E27FC236}">
                <a16:creationId xmlns:a16="http://schemas.microsoft.com/office/drawing/2014/main" id="{AAB56504-B66C-4F58-A819-83A1C6DEE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386" y="2096907"/>
            <a:ext cx="123709" cy="904825"/>
          </a:xfrm>
          <a:prstGeom prst="line">
            <a:avLst/>
          </a:prstGeom>
          <a:ln w="6350">
            <a:solidFill>
              <a:srgbClr val="364469">
                <a:alpha val="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 reto 237">
            <a:extLst>
              <a:ext uri="{FF2B5EF4-FFF2-40B4-BE49-F238E27FC236}">
                <a16:creationId xmlns:a16="http://schemas.microsoft.com/office/drawing/2014/main" id="{07C1116C-6127-45CB-B35C-764CCA984EA7}"/>
              </a:ext>
            </a:extLst>
          </p:cNvPr>
          <p:cNvCxnSpPr>
            <a:cxnSpLocks/>
          </p:cNvCxnSpPr>
          <p:nvPr userDrawn="1"/>
        </p:nvCxnSpPr>
        <p:spPr>
          <a:xfrm>
            <a:off x="2438" y="1301352"/>
            <a:ext cx="596656" cy="29825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to 238">
            <a:extLst>
              <a:ext uri="{FF2B5EF4-FFF2-40B4-BE49-F238E27FC236}">
                <a16:creationId xmlns:a16="http://schemas.microsoft.com/office/drawing/2014/main" id="{599788CE-B7BC-405B-AF4D-1499D25ACEB5}"/>
              </a:ext>
            </a:extLst>
          </p:cNvPr>
          <p:cNvCxnSpPr>
            <a:cxnSpLocks/>
          </p:cNvCxnSpPr>
          <p:nvPr userDrawn="1"/>
        </p:nvCxnSpPr>
        <p:spPr>
          <a:xfrm>
            <a:off x="-12838" y="2189312"/>
            <a:ext cx="313604" cy="11079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 reto 239">
            <a:extLst>
              <a:ext uri="{FF2B5EF4-FFF2-40B4-BE49-F238E27FC236}">
                <a16:creationId xmlns:a16="http://schemas.microsoft.com/office/drawing/2014/main" id="{65A79D71-1C4D-422E-95BE-AEBB96BAF0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45165" y="3451098"/>
            <a:ext cx="71272" cy="88900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reto 240">
            <a:extLst>
              <a:ext uri="{FF2B5EF4-FFF2-40B4-BE49-F238E27FC236}">
                <a16:creationId xmlns:a16="http://schemas.microsoft.com/office/drawing/2014/main" id="{17E20882-B0EA-4311-84E9-91216C2263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05" y="3801010"/>
            <a:ext cx="534361" cy="1175361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 reto 241">
            <a:extLst>
              <a:ext uri="{FF2B5EF4-FFF2-40B4-BE49-F238E27FC236}">
                <a16:creationId xmlns:a16="http://schemas.microsoft.com/office/drawing/2014/main" id="{DDA56400-A530-4D83-946A-ED40A86FB22C}"/>
              </a:ext>
            </a:extLst>
          </p:cNvPr>
          <p:cNvCxnSpPr>
            <a:cxnSpLocks/>
          </p:cNvCxnSpPr>
          <p:nvPr userDrawn="1"/>
        </p:nvCxnSpPr>
        <p:spPr>
          <a:xfrm>
            <a:off x="43169" y="3476923"/>
            <a:ext cx="501996" cy="31792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Agrupar 242">
            <a:extLst>
              <a:ext uri="{FF2B5EF4-FFF2-40B4-BE49-F238E27FC236}">
                <a16:creationId xmlns:a16="http://schemas.microsoft.com/office/drawing/2014/main" id="{54B0790E-B036-49AB-82E3-941D612E2C4A}"/>
              </a:ext>
            </a:extLst>
          </p:cNvPr>
          <p:cNvGrpSpPr/>
          <p:nvPr userDrawn="1"/>
        </p:nvGrpSpPr>
        <p:grpSpPr>
          <a:xfrm>
            <a:off x="-12838" y="4091388"/>
            <a:ext cx="1065640" cy="1301351"/>
            <a:chOff x="-80355" y="4245507"/>
            <a:chExt cx="930019" cy="951461"/>
          </a:xfrm>
        </p:grpSpPr>
        <p:cxnSp>
          <p:nvCxnSpPr>
            <p:cNvPr id="249" name="Conector reto 248">
              <a:extLst>
                <a:ext uri="{FF2B5EF4-FFF2-40B4-BE49-F238E27FC236}">
                  <a16:creationId xmlns:a16="http://schemas.microsoft.com/office/drawing/2014/main" id="{796AD880-6878-4DD0-98DC-538809E18B96}"/>
                </a:ext>
              </a:extLst>
            </p:cNvPr>
            <p:cNvCxnSpPr/>
            <p:nvPr userDrawn="1"/>
          </p:nvCxnSpPr>
          <p:spPr>
            <a:xfrm>
              <a:off x="-80355" y="4245507"/>
              <a:ext cx="567878" cy="94591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ector reto 249">
              <a:extLst>
                <a:ext uri="{FF2B5EF4-FFF2-40B4-BE49-F238E27FC236}">
                  <a16:creationId xmlns:a16="http://schemas.microsoft.com/office/drawing/2014/main" id="{598929D9-4D74-471D-A04D-DF65611101E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57676" y="4292802"/>
              <a:ext cx="545200" cy="599746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ector reto 250">
              <a:extLst>
                <a:ext uri="{FF2B5EF4-FFF2-40B4-BE49-F238E27FC236}">
                  <a16:creationId xmlns:a16="http://schemas.microsoft.com/office/drawing/2014/main" id="{BF401D4E-1128-42A9-8CCA-CAB1A1AE85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584" y="4495343"/>
              <a:ext cx="646080" cy="194664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ector reto 251">
              <a:extLst>
                <a:ext uri="{FF2B5EF4-FFF2-40B4-BE49-F238E27FC236}">
                  <a16:creationId xmlns:a16="http://schemas.microsoft.com/office/drawing/2014/main" id="{C55C72C7-1348-4BE9-AFC4-228E1E01C25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07892" y="4682715"/>
              <a:ext cx="441772" cy="514253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ector reto 252">
              <a:extLst>
                <a:ext uri="{FF2B5EF4-FFF2-40B4-BE49-F238E27FC236}">
                  <a16:creationId xmlns:a16="http://schemas.microsoft.com/office/drawing/2014/main" id="{DFE5A83E-AD23-4BD0-8FFF-460BE1B1099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7304" y="4292143"/>
              <a:ext cx="110218" cy="90482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ector reto 253">
              <a:extLst>
                <a:ext uri="{FF2B5EF4-FFF2-40B4-BE49-F238E27FC236}">
                  <a16:creationId xmlns:a16="http://schemas.microsoft.com/office/drawing/2014/main" id="{526653D9-0F0F-48CA-8E1C-8F2E8C2486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7676" y="4384548"/>
              <a:ext cx="279404" cy="11079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Conector reto 243">
            <a:extLst>
              <a:ext uri="{FF2B5EF4-FFF2-40B4-BE49-F238E27FC236}">
                <a16:creationId xmlns:a16="http://schemas.microsoft.com/office/drawing/2014/main" id="{1DB521BE-B8A4-4277-9EBB-A2A5485E9E2A}"/>
              </a:ext>
            </a:extLst>
          </p:cNvPr>
          <p:cNvCxnSpPr/>
          <p:nvPr userDrawn="1"/>
        </p:nvCxnSpPr>
        <p:spPr>
          <a:xfrm>
            <a:off x="43169" y="2697312"/>
            <a:ext cx="573269" cy="753787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ector reto 244">
            <a:extLst>
              <a:ext uri="{FF2B5EF4-FFF2-40B4-BE49-F238E27FC236}">
                <a16:creationId xmlns:a16="http://schemas.microsoft.com/office/drawing/2014/main" id="{A61FBEE2-9437-4A88-A82D-E259E21B0C3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019" y="3001732"/>
            <a:ext cx="429292" cy="489989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Conector reto 245">
            <a:extLst>
              <a:ext uri="{FF2B5EF4-FFF2-40B4-BE49-F238E27FC236}">
                <a16:creationId xmlns:a16="http://schemas.microsoft.com/office/drawing/2014/main" id="{5AF863DA-AA61-4F34-B70B-4DF835B4425B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637" y="2527050"/>
            <a:ext cx="375926" cy="930101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to 246">
            <a:extLst>
              <a:ext uri="{FF2B5EF4-FFF2-40B4-BE49-F238E27FC236}">
                <a16:creationId xmlns:a16="http://schemas.microsoft.com/office/drawing/2014/main" id="{66D36A18-BD79-44B2-A321-6621C85288C5}"/>
              </a:ext>
            </a:extLst>
          </p:cNvPr>
          <p:cNvCxnSpPr>
            <a:cxnSpLocks/>
          </p:cNvCxnSpPr>
          <p:nvPr userDrawn="1"/>
        </p:nvCxnSpPr>
        <p:spPr>
          <a:xfrm flipV="1">
            <a:off x="62518" y="1628151"/>
            <a:ext cx="372135" cy="225201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to 247">
            <a:extLst>
              <a:ext uri="{FF2B5EF4-FFF2-40B4-BE49-F238E27FC236}">
                <a16:creationId xmlns:a16="http://schemas.microsoft.com/office/drawing/2014/main" id="{0765F0B4-22AB-4CD8-92C2-5C62E9A365E6}"/>
              </a:ext>
            </a:extLst>
          </p:cNvPr>
          <p:cNvCxnSpPr>
            <a:cxnSpLocks/>
          </p:cNvCxnSpPr>
          <p:nvPr userDrawn="1"/>
        </p:nvCxnSpPr>
        <p:spPr>
          <a:xfrm>
            <a:off x="0" y="4976371"/>
            <a:ext cx="509716" cy="41636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reto 255">
            <a:extLst>
              <a:ext uri="{FF2B5EF4-FFF2-40B4-BE49-F238E27FC236}">
                <a16:creationId xmlns:a16="http://schemas.microsoft.com/office/drawing/2014/main" id="{14B95B4E-65F2-4637-9589-4816A9D3EE80}"/>
              </a:ext>
            </a:extLst>
          </p:cNvPr>
          <p:cNvCxnSpPr>
            <a:cxnSpLocks/>
          </p:cNvCxnSpPr>
          <p:nvPr userDrawn="1"/>
        </p:nvCxnSpPr>
        <p:spPr>
          <a:xfrm>
            <a:off x="8950541" y="4689374"/>
            <a:ext cx="621409" cy="660392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ector reto 257">
            <a:extLst>
              <a:ext uri="{FF2B5EF4-FFF2-40B4-BE49-F238E27FC236}">
                <a16:creationId xmlns:a16="http://schemas.microsoft.com/office/drawing/2014/main" id="{78DBEA17-B136-4A6B-B3B5-54BFEFEB01FE}"/>
              </a:ext>
            </a:extLst>
          </p:cNvPr>
          <p:cNvCxnSpPr>
            <a:cxnSpLocks/>
          </p:cNvCxnSpPr>
          <p:nvPr userDrawn="1"/>
        </p:nvCxnSpPr>
        <p:spPr>
          <a:xfrm flipH="1">
            <a:off x="9139422" y="4537781"/>
            <a:ext cx="391484" cy="367594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to 261">
            <a:extLst>
              <a:ext uri="{FF2B5EF4-FFF2-40B4-BE49-F238E27FC236}">
                <a16:creationId xmlns:a16="http://schemas.microsoft.com/office/drawing/2014/main" id="{509FE9D0-A633-46C4-8E1F-7A81D99140D8}"/>
              </a:ext>
            </a:extLst>
          </p:cNvPr>
          <p:cNvCxnSpPr>
            <a:cxnSpLocks/>
          </p:cNvCxnSpPr>
          <p:nvPr userDrawn="1"/>
        </p:nvCxnSpPr>
        <p:spPr>
          <a:xfrm flipH="1">
            <a:off x="9240778" y="4557825"/>
            <a:ext cx="290128" cy="778966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B2F43E35-0BF5-45A2-95E5-358722D18538}"/>
              </a:ext>
            </a:extLst>
          </p:cNvPr>
          <p:cNvCxnSpPr>
            <a:cxnSpLocks/>
          </p:cNvCxnSpPr>
          <p:nvPr userDrawn="1"/>
        </p:nvCxnSpPr>
        <p:spPr>
          <a:xfrm>
            <a:off x="8957637" y="4669329"/>
            <a:ext cx="246955" cy="667462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Imagem 271">
            <a:extLst>
              <a:ext uri="{FF2B5EF4-FFF2-40B4-BE49-F238E27FC236}">
                <a16:creationId xmlns:a16="http://schemas.microsoft.com/office/drawing/2014/main" id="{9A32F5C5-BE02-4F94-9CF0-5E6EF674F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32" y="4732347"/>
            <a:ext cx="976875" cy="660391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126F5CF3-BE2A-4A24-9246-E249E6A64031}"/>
              </a:ext>
            </a:extLst>
          </p:cNvPr>
          <p:cNvSpPr txBox="1"/>
          <p:nvPr userDrawn="1"/>
        </p:nvSpPr>
        <p:spPr>
          <a:xfrm>
            <a:off x="3726516" y="2094420"/>
            <a:ext cx="21382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20, 21 e 22 de setembro de 2022</a:t>
            </a:r>
            <a:endParaRPr lang="pt-BR" sz="600" dirty="0"/>
          </a:p>
        </p:txBody>
      </p:sp>
    </p:spTree>
    <p:extLst>
      <p:ext uri="{BB962C8B-B14F-4D97-AF65-F5344CB8AC3E}">
        <p14:creationId xmlns:p14="http://schemas.microsoft.com/office/powerpoint/2010/main" val="6431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00C814A-ED9A-405B-BC5F-FAFA2DA7F1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9583210" cy="53927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BFDDB62-6CCE-400A-854B-C9783487EF13}"/>
              </a:ext>
            </a:extLst>
          </p:cNvPr>
          <p:cNvSpPr/>
          <p:nvPr userDrawn="1"/>
        </p:nvSpPr>
        <p:spPr>
          <a:xfrm>
            <a:off x="-14682" y="0"/>
            <a:ext cx="9601595" cy="5392738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568350F-2B3C-4ABB-98A6-D8E3FD673611}"/>
              </a:ext>
            </a:extLst>
          </p:cNvPr>
          <p:cNvSpPr/>
          <p:nvPr userDrawn="1"/>
        </p:nvSpPr>
        <p:spPr>
          <a:xfrm>
            <a:off x="7766050" y="1404938"/>
            <a:ext cx="1666875" cy="90487"/>
          </a:xfrm>
          <a:prstGeom prst="roundRect">
            <a:avLst/>
          </a:prstGeom>
          <a:solidFill>
            <a:srgbClr val="36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B2DBC7D8-B4D4-4F7A-AEE2-520235FA71AB}"/>
              </a:ext>
            </a:extLst>
          </p:cNvPr>
          <p:cNvCxnSpPr>
            <a:cxnSpLocks/>
          </p:cNvCxnSpPr>
          <p:nvPr userDrawn="1"/>
        </p:nvCxnSpPr>
        <p:spPr>
          <a:xfrm>
            <a:off x="43170" y="1882070"/>
            <a:ext cx="979594" cy="588298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59D818B-6A1B-4254-83D6-9E26DDBA1C4E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65" y="37524"/>
            <a:ext cx="58072" cy="73375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75A3AB0-1E7B-45D5-A529-C0F5CE080A62}"/>
              </a:ext>
            </a:extLst>
          </p:cNvPr>
          <p:cNvCxnSpPr>
            <a:cxnSpLocks/>
          </p:cNvCxnSpPr>
          <p:nvPr userDrawn="1"/>
        </p:nvCxnSpPr>
        <p:spPr>
          <a:xfrm flipV="1">
            <a:off x="239671" y="232191"/>
            <a:ext cx="318694" cy="69433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B8CC46C8-EC95-4A19-89B0-4CFA9493BED2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8" y="723984"/>
            <a:ext cx="555925" cy="59974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CA9581EF-EA7A-4384-B610-5BB75A65CF5A}"/>
              </a:ext>
            </a:extLst>
          </p:cNvPr>
          <p:cNvCxnSpPr>
            <a:cxnSpLocks/>
          </p:cNvCxnSpPr>
          <p:nvPr userDrawn="1"/>
        </p:nvCxnSpPr>
        <p:spPr>
          <a:xfrm>
            <a:off x="239671" y="926525"/>
            <a:ext cx="725161" cy="19466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A7479D9-0524-4A8A-8EE0-0F85ED33D9C3}"/>
              </a:ext>
            </a:extLst>
          </p:cNvPr>
          <p:cNvCxnSpPr>
            <a:cxnSpLocks/>
          </p:cNvCxnSpPr>
          <p:nvPr userDrawn="1"/>
        </p:nvCxnSpPr>
        <p:spPr>
          <a:xfrm flipV="1">
            <a:off x="468986" y="1113898"/>
            <a:ext cx="495846" cy="514253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8184A848-BFE5-4F60-B59B-38A7F7A66F96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654" y="723326"/>
            <a:ext cx="123709" cy="90482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BDF766D9-1D1F-4D1A-812F-8E923AF8137C}"/>
              </a:ext>
            </a:extLst>
          </p:cNvPr>
          <p:cNvCxnSpPr>
            <a:cxnSpLocks/>
          </p:cNvCxnSpPr>
          <p:nvPr userDrawn="1"/>
        </p:nvCxnSpPr>
        <p:spPr>
          <a:xfrm>
            <a:off x="43169" y="37525"/>
            <a:ext cx="515194" cy="18850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6AE3016E-3947-4A8F-A693-7381DC066CF4}"/>
              </a:ext>
            </a:extLst>
          </p:cNvPr>
          <p:cNvCxnSpPr>
            <a:cxnSpLocks/>
          </p:cNvCxnSpPr>
          <p:nvPr userDrawn="1"/>
        </p:nvCxnSpPr>
        <p:spPr>
          <a:xfrm>
            <a:off x="-2031" y="879231"/>
            <a:ext cx="262066" cy="4729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18A757BB-0F06-422A-BFA9-79C07932699B}"/>
              </a:ext>
            </a:extLst>
          </p:cNvPr>
          <p:cNvCxnSpPr>
            <a:cxnSpLocks/>
          </p:cNvCxnSpPr>
          <p:nvPr userDrawn="1"/>
        </p:nvCxnSpPr>
        <p:spPr>
          <a:xfrm>
            <a:off x="43170" y="2068187"/>
            <a:ext cx="555925" cy="7667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913A3D41-D5A9-435D-91E0-3BE0C9306462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095" y="1255861"/>
            <a:ext cx="71272" cy="88900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EEE98977-B438-4907-83B6-01946117248F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401" y="1605771"/>
            <a:ext cx="318694" cy="69433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CCB754A6-AF3C-4819-AAD3-F81D1A2961A9}"/>
              </a:ext>
            </a:extLst>
          </p:cNvPr>
          <p:cNvCxnSpPr>
            <a:cxnSpLocks/>
          </p:cNvCxnSpPr>
          <p:nvPr userDrawn="1"/>
        </p:nvCxnSpPr>
        <p:spPr>
          <a:xfrm flipV="1">
            <a:off x="43170" y="2097565"/>
            <a:ext cx="555925" cy="599746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66165B48-325D-4404-8DAB-A12EDAAB039B}"/>
              </a:ext>
            </a:extLst>
          </p:cNvPr>
          <p:cNvCxnSpPr>
            <a:cxnSpLocks/>
          </p:cNvCxnSpPr>
          <p:nvPr userDrawn="1"/>
        </p:nvCxnSpPr>
        <p:spPr>
          <a:xfrm>
            <a:off x="280402" y="2300106"/>
            <a:ext cx="725161" cy="19466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B96170DF-EF27-494A-B886-4F629E8F636B}"/>
              </a:ext>
            </a:extLst>
          </p:cNvPr>
          <p:cNvCxnSpPr>
            <a:cxnSpLocks/>
          </p:cNvCxnSpPr>
          <p:nvPr userDrawn="1"/>
        </p:nvCxnSpPr>
        <p:spPr>
          <a:xfrm flipV="1">
            <a:off x="509716" y="2487479"/>
            <a:ext cx="495846" cy="514253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18C0B883-48A7-4884-ABBB-28295D2BD6A9}"/>
              </a:ext>
            </a:extLst>
          </p:cNvPr>
          <p:cNvCxnSpPr>
            <a:cxnSpLocks/>
          </p:cNvCxnSpPr>
          <p:nvPr userDrawn="1"/>
        </p:nvCxnSpPr>
        <p:spPr>
          <a:xfrm flipV="1">
            <a:off x="475386" y="2096907"/>
            <a:ext cx="123709" cy="904825"/>
          </a:xfrm>
          <a:prstGeom prst="line">
            <a:avLst/>
          </a:prstGeom>
          <a:ln w="6350">
            <a:solidFill>
              <a:srgbClr val="364469">
                <a:alpha val="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B0F61C11-063D-4A0C-800F-EE613D8DA611}"/>
              </a:ext>
            </a:extLst>
          </p:cNvPr>
          <p:cNvCxnSpPr>
            <a:cxnSpLocks/>
          </p:cNvCxnSpPr>
          <p:nvPr userDrawn="1"/>
        </p:nvCxnSpPr>
        <p:spPr>
          <a:xfrm>
            <a:off x="2438" y="1301352"/>
            <a:ext cx="596656" cy="298259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655D8D4F-883A-4357-B43E-375194729FD1}"/>
              </a:ext>
            </a:extLst>
          </p:cNvPr>
          <p:cNvCxnSpPr>
            <a:cxnSpLocks/>
          </p:cNvCxnSpPr>
          <p:nvPr userDrawn="1"/>
        </p:nvCxnSpPr>
        <p:spPr>
          <a:xfrm>
            <a:off x="-12838" y="2189312"/>
            <a:ext cx="313604" cy="110795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4D5AC8BC-5BFB-414B-97D4-207D1F946A2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5165" y="3451098"/>
            <a:ext cx="71272" cy="889000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40C41996-C504-412C-9B55-A29D642E068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801010"/>
            <a:ext cx="545166" cy="1175361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E84D2982-EF2F-4175-BF6B-69BA7AA5CC0B}"/>
              </a:ext>
            </a:extLst>
          </p:cNvPr>
          <p:cNvCxnSpPr>
            <a:cxnSpLocks/>
          </p:cNvCxnSpPr>
          <p:nvPr userDrawn="1"/>
        </p:nvCxnSpPr>
        <p:spPr>
          <a:xfrm>
            <a:off x="43169" y="3476923"/>
            <a:ext cx="501996" cy="317924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5F8B7DFA-811F-43D5-B8A6-11ABD723510B}"/>
              </a:ext>
            </a:extLst>
          </p:cNvPr>
          <p:cNvGrpSpPr/>
          <p:nvPr userDrawn="1"/>
        </p:nvGrpSpPr>
        <p:grpSpPr>
          <a:xfrm>
            <a:off x="-12838" y="4091388"/>
            <a:ext cx="1065640" cy="1301351"/>
            <a:chOff x="-80355" y="4245507"/>
            <a:chExt cx="930019" cy="951461"/>
          </a:xfrm>
        </p:grpSpPr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2A9A7CCC-904C-4869-9746-7B3D4D8201B5}"/>
                </a:ext>
              </a:extLst>
            </p:cNvPr>
            <p:cNvCxnSpPr/>
            <p:nvPr userDrawn="1"/>
          </p:nvCxnSpPr>
          <p:spPr>
            <a:xfrm>
              <a:off x="-80355" y="4245507"/>
              <a:ext cx="567878" cy="94591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>
              <a:extLst>
                <a:ext uri="{FF2B5EF4-FFF2-40B4-BE49-F238E27FC236}">
                  <a16:creationId xmlns:a16="http://schemas.microsoft.com/office/drawing/2014/main" id="{0C39EC34-1A4B-49A6-8FB7-28028FF6B9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9151" y="4292802"/>
              <a:ext cx="556674" cy="599746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>
              <a:extLst>
                <a:ext uri="{FF2B5EF4-FFF2-40B4-BE49-F238E27FC236}">
                  <a16:creationId xmlns:a16="http://schemas.microsoft.com/office/drawing/2014/main" id="{A58037C5-1466-4B7B-89F5-86DC406608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584" y="4495343"/>
              <a:ext cx="646080" cy="194664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850E1B28-67AC-4E93-B2EE-3470047003D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07892" y="4682715"/>
              <a:ext cx="441772" cy="514253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867AEB01-89CF-4308-88BF-41783AADBE8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77304" y="4292143"/>
              <a:ext cx="110218" cy="90482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5D209808-0DBF-487A-A7A8-2E56B0B3F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57676" y="4384548"/>
              <a:ext cx="279404" cy="110795"/>
            </a:xfrm>
            <a:prstGeom prst="line">
              <a:avLst/>
            </a:prstGeom>
            <a:ln w="6350">
              <a:solidFill>
                <a:srgbClr val="364469">
                  <a:alpha val="50000"/>
                </a:srgb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9C4898E5-907F-4DE9-B542-34A3DB4DEC6C}"/>
              </a:ext>
            </a:extLst>
          </p:cNvPr>
          <p:cNvCxnSpPr/>
          <p:nvPr userDrawn="1"/>
        </p:nvCxnSpPr>
        <p:spPr>
          <a:xfrm>
            <a:off x="43169" y="2697312"/>
            <a:ext cx="573269" cy="753787"/>
          </a:xfrm>
          <a:prstGeom prst="line">
            <a:avLst/>
          </a:prstGeom>
          <a:ln w="6350">
            <a:solidFill>
              <a:srgbClr val="364469">
                <a:alpha val="50000"/>
              </a:srgb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3A30EBD-0660-483B-B660-9CEF0D33BEEB}"/>
              </a:ext>
            </a:extLst>
          </p:cNvPr>
          <p:cNvCxnSpPr>
            <a:cxnSpLocks/>
          </p:cNvCxnSpPr>
          <p:nvPr userDrawn="1"/>
        </p:nvCxnSpPr>
        <p:spPr>
          <a:xfrm flipH="1">
            <a:off x="54019" y="3001732"/>
            <a:ext cx="429292" cy="489989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ctor reto 93">
            <a:extLst>
              <a:ext uri="{FF2B5EF4-FFF2-40B4-BE49-F238E27FC236}">
                <a16:creationId xmlns:a16="http://schemas.microsoft.com/office/drawing/2014/main" id="{B03E5D64-D6F9-4C6B-8CFE-34DDF29C3BE7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637" y="2527050"/>
            <a:ext cx="375926" cy="930101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4FC0E80E-0D34-4F0C-AEBC-2C69000690B4}"/>
              </a:ext>
            </a:extLst>
          </p:cNvPr>
          <p:cNvCxnSpPr>
            <a:cxnSpLocks/>
          </p:cNvCxnSpPr>
          <p:nvPr userDrawn="1"/>
        </p:nvCxnSpPr>
        <p:spPr>
          <a:xfrm flipV="1">
            <a:off x="62518" y="1628151"/>
            <a:ext cx="372135" cy="225201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reto 155">
            <a:extLst>
              <a:ext uri="{FF2B5EF4-FFF2-40B4-BE49-F238E27FC236}">
                <a16:creationId xmlns:a16="http://schemas.microsoft.com/office/drawing/2014/main" id="{9C6D4357-5BAB-444A-AE26-C98CB92C5E3B}"/>
              </a:ext>
            </a:extLst>
          </p:cNvPr>
          <p:cNvCxnSpPr>
            <a:cxnSpLocks/>
          </p:cNvCxnSpPr>
          <p:nvPr userDrawn="1"/>
        </p:nvCxnSpPr>
        <p:spPr>
          <a:xfrm>
            <a:off x="-12838" y="4976371"/>
            <a:ext cx="522554" cy="416367"/>
          </a:xfrm>
          <a:prstGeom prst="line">
            <a:avLst/>
          </a:prstGeom>
          <a:ln>
            <a:solidFill>
              <a:srgbClr val="36446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btítulo 2">
            <a:extLst>
              <a:ext uri="{FF2B5EF4-FFF2-40B4-BE49-F238E27FC236}">
                <a16:creationId xmlns:a16="http://schemas.microsoft.com/office/drawing/2014/main" id="{9DCC2812-E843-4B7A-860F-1A674BA1ABB2}"/>
              </a:ext>
            </a:extLst>
          </p:cNvPr>
          <p:cNvSpPr txBox="1">
            <a:spLocks/>
          </p:cNvSpPr>
          <p:nvPr userDrawn="1"/>
        </p:nvSpPr>
        <p:spPr>
          <a:xfrm>
            <a:off x="7485776" y="1034206"/>
            <a:ext cx="2225783" cy="443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1600" dirty="0">
                <a:ln w="0"/>
                <a:solidFill>
                  <a:srgbClr val="36446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III CONPESQ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5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Congresso de Pesquisa, Pós-Graduação e Inovação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500" dirty="0">
                <a:solidFill>
                  <a:srgbClr val="E2E041"/>
                </a:solidFill>
                <a:latin typeface="Nexa Heavy" panose="02000000000000000000" pitchFamily="2" charset="0"/>
                <a:ea typeface="Nexa Heavy" panose="02000000000000000000" pitchFamily="2" charset="0"/>
              </a:rPr>
              <a:t>Ciência e Tecnologia para o Desenvolvimento Social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1125BC-2EE3-4880-B96D-CB8D401818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84" y="226029"/>
            <a:ext cx="825464" cy="8081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A352D8B-5479-4942-9165-D5FAE14B1A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24" y="4821600"/>
            <a:ext cx="182118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1766" y="2626833"/>
            <a:ext cx="7442200" cy="1041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Título do trabalho: </a:t>
            </a:r>
            <a:br>
              <a:rPr lang="pt-BR" sz="2400" dirty="0">
                <a:solidFill>
                  <a:srgbClr val="36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</a:br>
            <a:r>
              <a:rPr lang="pt-BR" sz="16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subtítulo (se houver)</a:t>
            </a:r>
            <a:endParaRPr lang="pt-BR" sz="2400" dirty="0">
              <a:solidFill>
                <a:srgbClr val="B2C1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B1957AE-D868-4583-8D61-E9DDF54A4F8C}"/>
              </a:ext>
            </a:extLst>
          </p:cNvPr>
          <p:cNvSpPr txBox="1">
            <a:spLocks/>
          </p:cNvSpPr>
          <p:nvPr/>
        </p:nvSpPr>
        <p:spPr>
          <a:xfrm>
            <a:off x="1072356" y="3668233"/>
            <a:ext cx="7442791" cy="738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Autoria(as): </a:t>
            </a:r>
            <a:r>
              <a:rPr lang="pt-BR" sz="11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A</a:t>
            </a:r>
            <a:r>
              <a:rPr lang="pt-BR" sz="12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utor 1, Autor 2, etc.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Orientação:</a:t>
            </a:r>
            <a:r>
              <a:rPr lang="pt-BR" sz="1400" dirty="0">
                <a:solidFill>
                  <a:srgbClr val="36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 </a:t>
            </a:r>
            <a:r>
              <a:rPr lang="pt-BR" sz="12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Orientador(a).</a:t>
            </a:r>
            <a:endParaRPr lang="pt-BR" sz="2800" dirty="0">
              <a:solidFill>
                <a:srgbClr val="B2C1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54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112" y="512763"/>
            <a:ext cx="6261838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Considerações finais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339702" y="1555606"/>
            <a:ext cx="6261838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as considerações finais dos autores da pesquisa</a:t>
            </a:r>
          </a:p>
        </p:txBody>
      </p:sp>
    </p:spTree>
    <p:extLst>
      <p:ext uri="{BB962C8B-B14F-4D97-AF65-F5344CB8AC3E}">
        <p14:creationId xmlns:p14="http://schemas.microsoft.com/office/powerpoint/2010/main" val="28906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112" y="512763"/>
            <a:ext cx="6261838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Referências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339702" y="1555606"/>
            <a:ext cx="6261838" cy="28523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sz="1400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14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Alinhamento á direita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Espaçamento simples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apenas as referências das fontes citadas nos slides</a:t>
            </a:r>
          </a:p>
        </p:txBody>
      </p:sp>
    </p:spTree>
    <p:extLst>
      <p:ext uri="{BB962C8B-B14F-4D97-AF65-F5344CB8AC3E}">
        <p14:creationId xmlns:p14="http://schemas.microsoft.com/office/powerpoint/2010/main" val="287519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7209B32-681F-4704-A0CF-DBA612426E11}"/>
              </a:ext>
            </a:extLst>
          </p:cNvPr>
          <p:cNvSpPr txBox="1">
            <a:spLocks/>
          </p:cNvSpPr>
          <p:nvPr/>
        </p:nvSpPr>
        <p:spPr>
          <a:xfrm>
            <a:off x="2443956" y="1318227"/>
            <a:ext cx="4699000" cy="5697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Agradecimentos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800" dirty="0">
              <a:solidFill>
                <a:srgbClr val="B2C167"/>
              </a:solidFill>
              <a:latin typeface="Nexa Heavy" panose="02000000000000000000" pitchFamily="2" charset="0"/>
              <a:ea typeface="Nexa Heavy" panose="02000000000000000000" pitchFamily="2" charset="0"/>
            </a:endParaRPr>
          </a:p>
        </p:txBody>
      </p:sp>
      <p:sp>
        <p:nvSpPr>
          <p:cNvPr id="14" name="CaixaDeTexto 4">
            <a:extLst>
              <a:ext uri="{FF2B5EF4-FFF2-40B4-BE49-F238E27FC236}">
                <a16:creationId xmlns:a16="http://schemas.microsoft.com/office/drawing/2014/main" id="{049DE007-6008-4B84-8B89-E4838956D0BD}"/>
              </a:ext>
            </a:extLst>
          </p:cNvPr>
          <p:cNvSpPr txBox="1"/>
          <p:nvPr/>
        </p:nvSpPr>
        <p:spPr>
          <a:xfrm>
            <a:off x="2112962" y="1764124"/>
            <a:ext cx="5360987" cy="3539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(Indicar a(s) agência(s) de fomento)</a:t>
            </a:r>
          </a:p>
        </p:txBody>
      </p:sp>
      <p:sp>
        <p:nvSpPr>
          <p:cNvPr id="15" name="CaixaDeTexto 4">
            <a:extLst>
              <a:ext uri="{FF2B5EF4-FFF2-40B4-BE49-F238E27FC236}">
                <a16:creationId xmlns:a16="http://schemas.microsoft.com/office/drawing/2014/main" id="{8BE1E6E0-7A5D-4D81-9880-5579CBE40419}"/>
              </a:ext>
            </a:extLst>
          </p:cNvPr>
          <p:cNvSpPr txBox="1"/>
          <p:nvPr/>
        </p:nvSpPr>
        <p:spPr>
          <a:xfrm>
            <a:off x="4261828" y="2696369"/>
            <a:ext cx="1063256" cy="321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Contatos</a:t>
            </a:r>
            <a:r>
              <a:rPr lang="pt-BR" sz="1400" i="1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:</a:t>
            </a:r>
            <a:r>
              <a:rPr lang="pt-BR" sz="1400" i="1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6A359C-0BAA-4F5B-8F3E-C8F414341BBA}"/>
              </a:ext>
            </a:extLst>
          </p:cNvPr>
          <p:cNvSpPr txBox="1"/>
          <p:nvPr/>
        </p:nvSpPr>
        <p:spPr>
          <a:xfrm>
            <a:off x="2810087" y="3029414"/>
            <a:ext cx="3966737" cy="7812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E-mail 1; </a:t>
            </a: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E-mail 2;</a:t>
            </a: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chemeClr val="bg1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E-mail 3.</a:t>
            </a:r>
          </a:p>
        </p:txBody>
      </p:sp>
    </p:spTree>
    <p:extLst>
      <p:ext uri="{BB962C8B-B14F-4D97-AF65-F5344CB8AC3E}">
        <p14:creationId xmlns:p14="http://schemas.microsoft.com/office/powerpoint/2010/main" val="7258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2865" y="512763"/>
            <a:ext cx="6327148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Introdução</a:t>
            </a:r>
            <a:endParaRPr lang="pt-BR" sz="2800" dirty="0">
              <a:solidFill>
                <a:srgbClr val="B2C1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392866" y="1555606"/>
            <a:ext cx="6327147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 contextualização da pesquisa e os objetivos (caso seja necessário, apresentar os objetivos em um outro slide com Título Objetivos)</a:t>
            </a:r>
          </a:p>
        </p:txBody>
      </p:sp>
    </p:spTree>
    <p:extLst>
      <p:ext uri="{BB962C8B-B14F-4D97-AF65-F5344CB8AC3E}">
        <p14:creationId xmlns:p14="http://schemas.microsoft.com/office/powerpoint/2010/main" val="395488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5906" y="512763"/>
            <a:ext cx="6198045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Problema de Pesquisa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275906" y="1555606"/>
            <a:ext cx="6198045" cy="2458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 Problemática de pesquisa</a:t>
            </a:r>
          </a:p>
        </p:txBody>
      </p:sp>
    </p:spTree>
    <p:extLst>
      <p:ext uri="{BB962C8B-B14F-4D97-AF65-F5344CB8AC3E}">
        <p14:creationId xmlns:p14="http://schemas.microsoft.com/office/powerpoint/2010/main" val="25910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232" y="512763"/>
            <a:ext cx="6166884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Metodologia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382232" y="1555606"/>
            <a:ext cx="6166884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os passos e a metodologia utilizada na pesquisa</a:t>
            </a:r>
          </a:p>
        </p:txBody>
      </p:sp>
    </p:spTree>
    <p:extLst>
      <p:ext uri="{BB962C8B-B14F-4D97-AF65-F5344CB8AC3E}">
        <p14:creationId xmlns:p14="http://schemas.microsoft.com/office/powerpoint/2010/main" val="22983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232" y="512763"/>
            <a:ext cx="6166884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Exemplo de Figura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3019648" y="4662158"/>
            <a:ext cx="3125970" cy="321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DCOM/UFCA (2022).</a:t>
            </a: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917C9E-BA7A-4333-AEBF-6232F6C8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44" y="1644984"/>
            <a:ext cx="3017174" cy="3017174"/>
          </a:xfrm>
          <a:prstGeom prst="rect">
            <a:avLst/>
          </a:prstGeom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id="{0C94D500-F91F-4C85-AA78-0AE65BB27B28}"/>
              </a:ext>
            </a:extLst>
          </p:cNvPr>
          <p:cNvSpPr txBox="1"/>
          <p:nvPr/>
        </p:nvSpPr>
        <p:spPr>
          <a:xfrm>
            <a:off x="1912032" y="1323984"/>
            <a:ext cx="5762847" cy="321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Figura 1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– III Congresso de Pesquisa, pós-graduação e Inovação 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6D258122-6908-4AB3-B221-E09D2E42FA3D}"/>
              </a:ext>
            </a:extLst>
          </p:cNvPr>
          <p:cNvSpPr txBox="1"/>
          <p:nvPr/>
        </p:nvSpPr>
        <p:spPr>
          <a:xfrm>
            <a:off x="6579726" y="2696369"/>
            <a:ext cx="2915148" cy="766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Obs.: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Fonte usada na descrição da figura e da fonte: </a:t>
            </a:r>
            <a:r>
              <a:rPr lang="pt-BR" sz="1400" dirty="0" err="1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Roboto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, tamanho 14.</a:t>
            </a: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3045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2232" y="512763"/>
            <a:ext cx="6166884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Exemplo de Tabela/Quadro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382232" y="4371949"/>
            <a:ext cx="4880344" cy="321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PRPI/UFCA (2022).</a:t>
            </a: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0C94D500-F91F-4C85-AA78-0AE65BB27B28}"/>
              </a:ext>
            </a:extLst>
          </p:cNvPr>
          <p:cNvSpPr txBox="1"/>
          <p:nvPr/>
        </p:nvSpPr>
        <p:spPr>
          <a:xfrm>
            <a:off x="1323753" y="1323984"/>
            <a:ext cx="6166884" cy="321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Tabela/Quadro 1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– III Congresso de Pesquisa, Pós-Graduação e Inovação 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6D258122-6908-4AB3-B221-E09D2E42FA3D}"/>
              </a:ext>
            </a:extLst>
          </p:cNvPr>
          <p:cNvSpPr txBox="1"/>
          <p:nvPr/>
        </p:nvSpPr>
        <p:spPr>
          <a:xfrm>
            <a:off x="7655442" y="2271448"/>
            <a:ext cx="1819995" cy="1844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Obs.: 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Fonte utilizada na descrição da tabela/quadro, na fonte e dentro da tabela/quadro: </a:t>
            </a:r>
            <a:r>
              <a:rPr lang="pt-BR" sz="1400" dirty="0" err="1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Roboto</a:t>
            </a:r>
            <a:r>
              <a:rPr lang="pt-BR" sz="1400" dirty="0">
                <a:solidFill>
                  <a:srgbClr val="364469"/>
                </a:solidFill>
                <a:latin typeface="Roboto" panose="02000000000000000000" pitchFamily="2" charset="0"/>
                <a:ea typeface="Roboto" panose="02000000000000000000" pitchFamily="2" charset="0"/>
                <a:cs typeface="Mangal" pitchFamily="2"/>
              </a:rPr>
              <a:t>, tamanho 14.</a:t>
            </a:r>
            <a:endParaRPr lang="pt-BR" sz="140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F8937F4D-0E4D-4DA7-A1D7-16CC22252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91327"/>
              </p:ext>
            </p:extLst>
          </p:nvPr>
        </p:nvGraphicFramePr>
        <p:xfrm>
          <a:off x="1382232" y="1644984"/>
          <a:ext cx="6049926" cy="272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963">
                  <a:extLst>
                    <a:ext uri="{9D8B030D-6E8A-4147-A177-3AD203B41FA5}">
                      <a16:colId xmlns:a16="http://schemas.microsoft.com/office/drawing/2014/main" val="3715856280"/>
                    </a:ext>
                  </a:extLst>
                </a:gridCol>
                <a:gridCol w="3024963">
                  <a:extLst>
                    <a:ext uri="{9D8B030D-6E8A-4147-A177-3AD203B41FA5}">
                      <a16:colId xmlns:a16="http://schemas.microsoft.com/office/drawing/2014/main" val="1930574003"/>
                    </a:ext>
                  </a:extLst>
                </a:gridCol>
              </a:tblGrid>
              <a:tr h="441761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III CONPESQ</a:t>
                      </a:r>
                    </a:p>
                  </a:txBody>
                  <a:tcPr anchor="ctr">
                    <a:solidFill>
                      <a:srgbClr val="364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Mangal" pitchFamily="2"/>
                        </a:rPr>
                        <a:t>III Congresso de Pesquisa, Pós-Graduação e Inovação </a:t>
                      </a:r>
                      <a:endParaRPr lang="pt-BR" sz="14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364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39772"/>
                  </a:ext>
                </a:extLst>
              </a:tr>
              <a:tr h="441761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Sobre o evento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---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41836"/>
                  </a:ext>
                </a:extLst>
              </a:tr>
              <a:tr h="44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Programação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---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21053"/>
                  </a:ext>
                </a:extLst>
              </a:tr>
              <a:tr h="44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Palestrantes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---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55926"/>
                  </a:ext>
                </a:extLst>
              </a:tr>
              <a:tr h="44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Minicursos/oficinas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---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64452"/>
                  </a:ext>
                </a:extLst>
              </a:tr>
              <a:tr h="441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Período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 a 22 de setembro de 2022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02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0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1720" y="512763"/>
            <a:ext cx="5932231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Referencial teórico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541720" y="1555606"/>
            <a:ext cx="5932231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autores e suas teorias que embasaram a pesquisa</a:t>
            </a:r>
          </a:p>
        </p:txBody>
      </p:sp>
    </p:spTree>
    <p:extLst>
      <p:ext uri="{BB962C8B-B14F-4D97-AF65-F5344CB8AC3E}">
        <p14:creationId xmlns:p14="http://schemas.microsoft.com/office/powerpoint/2010/main" val="10353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3376" y="512763"/>
            <a:ext cx="6240575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Resultados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233376" y="1555606"/>
            <a:ext cx="6528391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os resultados alcançados pela pesquisa</a:t>
            </a:r>
          </a:p>
        </p:txBody>
      </p:sp>
    </p:spTree>
    <p:extLst>
      <p:ext uri="{BB962C8B-B14F-4D97-AF65-F5344CB8AC3E}">
        <p14:creationId xmlns:p14="http://schemas.microsoft.com/office/powerpoint/2010/main" val="403435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7D765-1A9B-4C45-8643-59ABA824F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6539" y="512763"/>
            <a:ext cx="6187411" cy="569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B2C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Heavy" panose="02000000000000000000" pitchFamily="2" charset="0"/>
                <a:ea typeface="Nexa Heavy" panose="02000000000000000000" pitchFamily="2" charset="0"/>
              </a:rPr>
              <a:t>Conclusões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D309DFB1-57E2-43DF-B8DB-C643B09A1EBD}"/>
              </a:ext>
            </a:extLst>
          </p:cNvPr>
          <p:cNvSpPr txBox="1"/>
          <p:nvPr/>
        </p:nvSpPr>
        <p:spPr>
          <a:xfrm>
            <a:off x="1286540" y="1555606"/>
            <a:ext cx="6187412" cy="2754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Fonte: </a:t>
            </a:r>
            <a:r>
              <a:rPr lang="pt-BR" dirty="0" err="1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Nexa</a:t>
            </a: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 Heavy;</a:t>
            </a:r>
          </a:p>
          <a:p>
            <a:pPr marL="285750" indent="-285750" defTabSz="914400" hangingPunct="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Tamanho 18</a:t>
            </a:r>
          </a:p>
          <a:p>
            <a:pPr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solidFill>
                <a:srgbClr val="364469"/>
              </a:solidFill>
              <a:latin typeface="Nexa Heavy" panose="02000000000000000000" pitchFamily="2" charset="0"/>
              <a:ea typeface="Nexa Heavy" panose="02000000000000000000" pitchFamily="2" charset="0"/>
              <a:cs typeface="Mangal" pitchFamily="2"/>
            </a:endParaRPr>
          </a:p>
          <a:p>
            <a:pPr algn="ctr" defTabSz="9144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364469"/>
                </a:solidFill>
                <a:latin typeface="Nexa Heavy" panose="02000000000000000000" pitchFamily="2" charset="0"/>
                <a:ea typeface="Nexa Heavy" panose="02000000000000000000" pitchFamily="2" charset="0"/>
                <a:cs typeface="Mangal" pitchFamily="2"/>
              </a:rPr>
              <a:t>Nesta seção indicar as conclusões alcançadas pelos autores acerca da pesquisa</a:t>
            </a:r>
          </a:p>
        </p:txBody>
      </p:sp>
    </p:spTree>
    <p:extLst>
      <p:ext uri="{BB962C8B-B14F-4D97-AF65-F5344CB8AC3E}">
        <p14:creationId xmlns:p14="http://schemas.microsoft.com/office/powerpoint/2010/main" val="74133205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341</Words>
  <Application>Microsoft Office PowerPoint</Application>
  <PresentationFormat>Personalizar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Nexa Heavy</vt:lpstr>
      <vt:lpstr>Roboto</vt:lpstr>
      <vt:lpstr>Personalizar design</vt:lpstr>
      <vt:lpstr>3_Personalizar design</vt:lpstr>
      <vt:lpstr>2_Personalizar design</vt:lpstr>
      <vt:lpstr>1_Personalizar design</vt:lpstr>
      <vt:lpstr>Título do trabalho:  subtítulo (se houver)</vt:lpstr>
      <vt:lpstr>Introdução</vt:lpstr>
      <vt:lpstr>Problema de Pesquisa</vt:lpstr>
      <vt:lpstr>Metodologia</vt:lpstr>
      <vt:lpstr>Exemplo de Figura</vt:lpstr>
      <vt:lpstr>Exemplo de Tabela/Quadro</vt:lpstr>
      <vt:lpstr>Referencial teórico</vt:lpstr>
      <vt:lpstr>Resultados</vt:lpstr>
      <vt:lpstr>Conclusões</vt:lpstr>
      <vt:lpstr>Considerações finais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Larissa</dc:creator>
  <cp:lastModifiedBy>Bárbara Larissa</cp:lastModifiedBy>
  <cp:revision>69</cp:revision>
  <dcterms:created xsi:type="dcterms:W3CDTF">2022-06-20T21:27:30Z</dcterms:created>
  <dcterms:modified xsi:type="dcterms:W3CDTF">2022-09-13T17:13:05Z</dcterms:modified>
</cp:coreProperties>
</file>