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74" r:id="rId2"/>
    <p:sldId id="292" r:id="rId3"/>
    <p:sldId id="294" r:id="rId4"/>
    <p:sldId id="279" r:id="rId5"/>
    <p:sldId id="284" r:id="rId6"/>
    <p:sldId id="283" r:id="rId7"/>
    <p:sldId id="287" r:id="rId8"/>
    <p:sldId id="288" r:id="rId9"/>
    <p:sldId id="285" r:id="rId10"/>
    <p:sldId id="282" r:id="rId11"/>
    <p:sldId id="293" r:id="rId12"/>
    <p:sldId id="280" r:id="rId13"/>
    <p:sldId id="281" r:id="rId14"/>
    <p:sldId id="295" r:id="rId15"/>
  </p:sldIdLst>
  <p:sldSz cx="13439775" cy="7559675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423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6529"/>
    <a:srgbClr val="64C3D5"/>
    <a:srgbClr val="93BF49"/>
    <a:srgbClr val="FFFFFF"/>
    <a:srgbClr val="F2975E"/>
    <a:srgbClr val="FDCE53"/>
    <a:srgbClr val="3698D4"/>
    <a:srgbClr val="729C2D"/>
    <a:srgbClr val="E5A91F"/>
    <a:srgbClr val="EFEC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5C6926-2C20-416F-845E-9CB70CB460DD}" v="106" dt="2024-09-26T15:21:03.0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45" autoAdjust="0"/>
  </p:normalViewPr>
  <p:slideViewPr>
    <p:cSldViewPr snapToGrid="0" showGuides="1">
      <p:cViewPr varScale="1">
        <p:scale>
          <a:sx n="43" d="100"/>
          <a:sy n="43" d="100"/>
        </p:scale>
        <p:origin x="72" y="2142"/>
      </p:cViewPr>
      <p:guideLst>
        <p:guide orient="horz" pos="2381"/>
        <p:guide pos="423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0" d="100"/>
          <a:sy n="70" d="100"/>
        </p:scale>
        <p:origin x="396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merson Soares" userId="c4ebe981-e98c-4f76-9b13-1616faab3311" providerId="ADAL" clId="{CB8878B8-9D6B-4348-A9D9-06F195C38A49}"/>
    <pc:docChg chg="undo custSel modSld modMainMaster">
      <pc:chgData name="Hemerson Soares" userId="c4ebe981-e98c-4f76-9b13-1616faab3311" providerId="ADAL" clId="{CB8878B8-9D6B-4348-A9D9-06F195C38A49}" dt="2023-09-21T00:28:45.843" v="242" actId="20577"/>
      <pc:docMkLst>
        <pc:docMk/>
      </pc:docMkLst>
      <pc:sldChg chg="addSp delSp modSp mod modAnim">
        <pc:chgData name="Hemerson Soares" userId="c4ebe981-e98c-4f76-9b13-1616faab3311" providerId="ADAL" clId="{CB8878B8-9D6B-4348-A9D9-06F195C38A49}" dt="2023-09-21T00:16:03.869" v="225" actId="14100"/>
        <pc:sldMkLst>
          <pc:docMk/>
          <pc:sldMk cId="3543697470" sldId="277"/>
        </pc:sldMkLst>
        <pc:spChg chg="add mod">
          <ac:chgData name="Hemerson Soares" userId="c4ebe981-e98c-4f76-9b13-1616faab3311" providerId="ADAL" clId="{CB8878B8-9D6B-4348-A9D9-06F195C38A49}" dt="2023-09-21T00:16:03.869" v="225" actId="14100"/>
          <ac:spMkLst>
            <pc:docMk/>
            <pc:sldMk cId="3543697470" sldId="277"/>
            <ac:spMk id="2" creationId="{925B9A39-1028-3F5D-D775-B83582266309}"/>
          </ac:spMkLst>
        </pc:spChg>
        <pc:spChg chg="del mod">
          <ac:chgData name="Hemerson Soares" userId="c4ebe981-e98c-4f76-9b13-1616faab3311" providerId="ADAL" clId="{CB8878B8-9D6B-4348-A9D9-06F195C38A49}" dt="2023-09-21T00:14:53.811" v="184" actId="478"/>
          <ac:spMkLst>
            <pc:docMk/>
            <pc:sldMk cId="3543697470" sldId="277"/>
            <ac:spMk id="4" creationId="{7651814F-31C5-474D-B192-3F059A8AC6B7}"/>
          </ac:spMkLst>
        </pc:spChg>
        <pc:spChg chg="mod">
          <ac:chgData name="Hemerson Soares" userId="c4ebe981-e98c-4f76-9b13-1616faab3311" providerId="ADAL" clId="{CB8878B8-9D6B-4348-A9D9-06F195C38A49}" dt="2023-09-21T00:14:33.308" v="180" actId="1037"/>
          <ac:spMkLst>
            <pc:docMk/>
            <pc:sldMk cId="3543697470" sldId="277"/>
            <ac:spMk id="5" creationId="{E635483A-D497-42B9-9C3D-BD071E716A65}"/>
          </ac:spMkLst>
        </pc:spChg>
        <pc:spChg chg="add del mod">
          <ac:chgData name="Hemerson Soares" userId="c4ebe981-e98c-4f76-9b13-1616faab3311" providerId="ADAL" clId="{CB8878B8-9D6B-4348-A9D9-06F195C38A49}" dt="2023-09-21T00:15:06.945" v="195" actId="478"/>
          <ac:spMkLst>
            <pc:docMk/>
            <pc:sldMk cId="3543697470" sldId="277"/>
            <ac:spMk id="6" creationId="{84B49FEB-3E91-D44A-EB82-AA52350A9BEF}"/>
          </ac:spMkLst>
        </pc:spChg>
      </pc:sldChg>
      <pc:sldChg chg="modSp mod">
        <pc:chgData name="Hemerson Soares" userId="c4ebe981-e98c-4f76-9b13-1616faab3311" providerId="ADAL" clId="{CB8878B8-9D6B-4348-A9D9-06F195C38A49}" dt="2023-09-21T00:28:45.843" v="242" actId="20577"/>
        <pc:sldMkLst>
          <pc:docMk/>
          <pc:sldMk cId="1690075847" sldId="280"/>
        </pc:sldMkLst>
        <pc:spChg chg="mod">
          <ac:chgData name="Hemerson Soares" userId="c4ebe981-e98c-4f76-9b13-1616faab3311" providerId="ADAL" clId="{CB8878B8-9D6B-4348-A9D9-06F195C38A49}" dt="2023-09-21T00:01:47.288" v="23" actId="20577"/>
          <ac:spMkLst>
            <pc:docMk/>
            <pc:sldMk cId="1690075847" sldId="280"/>
            <ac:spMk id="2" creationId="{61F0DA39-13AC-4BB8-A835-AB23569D9F4A}"/>
          </ac:spMkLst>
        </pc:spChg>
        <pc:spChg chg="mod">
          <ac:chgData name="Hemerson Soares" userId="c4ebe981-e98c-4f76-9b13-1616faab3311" providerId="ADAL" clId="{CB8878B8-9D6B-4348-A9D9-06F195C38A49}" dt="2023-09-21T00:28:45.843" v="242" actId="20577"/>
          <ac:spMkLst>
            <pc:docMk/>
            <pc:sldMk cId="1690075847" sldId="280"/>
            <ac:spMk id="3" creationId="{2CBFBF8D-794B-4D2C-AA9B-607EFF6D56F3}"/>
          </ac:spMkLst>
        </pc:spChg>
        <pc:picChg chg="mod">
          <ac:chgData name="Hemerson Soares" userId="c4ebe981-e98c-4f76-9b13-1616faab3311" providerId="ADAL" clId="{CB8878B8-9D6B-4348-A9D9-06F195C38A49}" dt="2023-09-21T00:16:28.875" v="227" actId="1035"/>
          <ac:picMkLst>
            <pc:docMk/>
            <pc:sldMk cId="1690075847" sldId="280"/>
            <ac:picMk id="5" creationId="{43BE5377-F83A-4C28-875B-BC2B1B8BF905}"/>
          </ac:picMkLst>
        </pc:picChg>
      </pc:sldChg>
      <pc:sldChg chg="modSp mod">
        <pc:chgData name="Hemerson Soares" userId="c4ebe981-e98c-4f76-9b13-1616faab3311" providerId="ADAL" clId="{CB8878B8-9D6B-4348-A9D9-06F195C38A49}" dt="2023-09-21T00:00:41.523" v="5" actId="20577"/>
        <pc:sldMkLst>
          <pc:docMk/>
          <pc:sldMk cId="2688529572" sldId="282"/>
        </pc:sldMkLst>
        <pc:spChg chg="mod">
          <ac:chgData name="Hemerson Soares" userId="c4ebe981-e98c-4f76-9b13-1616faab3311" providerId="ADAL" clId="{CB8878B8-9D6B-4348-A9D9-06F195C38A49}" dt="2023-09-21T00:00:41.523" v="5" actId="20577"/>
          <ac:spMkLst>
            <pc:docMk/>
            <pc:sldMk cId="2688529572" sldId="282"/>
            <ac:spMk id="3" creationId="{CE3235FA-95A2-43C5-AA47-0B0136E26EFE}"/>
          </ac:spMkLst>
        </pc:spChg>
      </pc:sldChg>
      <pc:sldChg chg="modSp mod">
        <pc:chgData name="Hemerson Soares" userId="c4ebe981-e98c-4f76-9b13-1616faab3311" providerId="ADAL" clId="{CB8878B8-9D6B-4348-A9D9-06F195C38A49}" dt="2023-09-21T00:16:25.557" v="226" actId="20577"/>
        <pc:sldMkLst>
          <pc:docMk/>
          <pc:sldMk cId="1571411416" sldId="293"/>
        </pc:sldMkLst>
        <pc:spChg chg="mod">
          <ac:chgData name="Hemerson Soares" userId="c4ebe981-e98c-4f76-9b13-1616faab3311" providerId="ADAL" clId="{CB8878B8-9D6B-4348-A9D9-06F195C38A49}" dt="2023-09-21T00:16:25.557" v="226" actId="20577"/>
          <ac:spMkLst>
            <pc:docMk/>
            <pc:sldMk cId="1571411416" sldId="293"/>
            <ac:spMk id="2" creationId="{79622A32-3038-5394-CDDA-F94408D555B0}"/>
          </ac:spMkLst>
        </pc:spChg>
      </pc:sldChg>
      <pc:sldMasterChg chg="modSldLayout">
        <pc:chgData name="Hemerson Soares" userId="c4ebe981-e98c-4f76-9b13-1616faab3311" providerId="ADAL" clId="{CB8878B8-9D6B-4348-A9D9-06F195C38A49}" dt="2023-09-21T00:14:13.030" v="130" actId="478"/>
        <pc:sldMasterMkLst>
          <pc:docMk/>
          <pc:sldMasterMk cId="868493563" sldId="2147483660"/>
        </pc:sldMasterMkLst>
        <pc:sldLayoutChg chg="addSp delSp modSp mod">
          <pc:chgData name="Hemerson Soares" userId="c4ebe981-e98c-4f76-9b13-1616faab3311" providerId="ADAL" clId="{CB8878B8-9D6B-4348-A9D9-06F195C38A49}" dt="2023-09-21T00:14:13.030" v="130" actId="478"/>
          <pc:sldLayoutMkLst>
            <pc:docMk/>
            <pc:sldMasterMk cId="868493563" sldId="2147483660"/>
            <pc:sldLayoutMk cId="2997494216" sldId="2147483672"/>
          </pc:sldLayoutMkLst>
          <pc:spChg chg="mod">
            <ac:chgData name="Hemerson Soares" userId="c4ebe981-e98c-4f76-9b13-1616faab3311" providerId="ADAL" clId="{CB8878B8-9D6B-4348-A9D9-06F195C38A49}" dt="2023-09-21T00:04:48.178" v="39" actId="20577"/>
            <ac:spMkLst>
              <pc:docMk/>
              <pc:sldMasterMk cId="868493563" sldId="2147483660"/>
              <pc:sldLayoutMk cId="2997494216" sldId="2147483672"/>
              <ac:spMk id="2" creationId="{AAE8DD3C-3A53-4D6D-A902-DE125BB1BB82}"/>
            </ac:spMkLst>
          </pc:spChg>
          <pc:spChg chg="mod">
            <ac:chgData name="Hemerson Soares" userId="c4ebe981-e98c-4f76-9b13-1616faab3311" providerId="ADAL" clId="{CB8878B8-9D6B-4348-A9D9-06F195C38A49}" dt="2023-09-21T00:05:21.062" v="41" actId="1076"/>
            <ac:spMkLst>
              <pc:docMk/>
              <pc:sldMasterMk cId="868493563" sldId="2147483660"/>
              <pc:sldLayoutMk cId="2997494216" sldId="2147483672"/>
              <ac:spMk id="3" creationId="{06651A9F-E4FC-4064-8620-75C4E627DEAC}"/>
            </ac:spMkLst>
          </pc:spChg>
          <pc:spChg chg="del mod">
            <ac:chgData name="Hemerson Soares" userId="c4ebe981-e98c-4f76-9b13-1616faab3311" providerId="ADAL" clId="{CB8878B8-9D6B-4348-A9D9-06F195C38A49}" dt="2023-09-21T00:14:10.906" v="129" actId="478"/>
            <ac:spMkLst>
              <pc:docMk/>
              <pc:sldMasterMk cId="868493563" sldId="2147483660"/>
              <pc:sldLayoutMk cId="2997494216" sldId="2147483672"/>
              <ac:spMk id="4" creationId="{7C0F99D5-253F-487F-B213-943E5D958862}"/>
            </ac:spMkLst>
          </pc:spChg>
          <pc:spChg chg="del mod">
            <ac:chgData name="Hemerson Soares" userId="c4ebe981-e98c-4f76-9b13-1616faab3311" providerId="ADAL" clId="{CB8878B8-9D6B-4348-A9D9-06F195C38A49}" dt="2023-09-21T00:06:37.186" v="45" actId="478"/>
            <ac:spMkLst>
              <pc:docMk/>
              <pc:sldMasterMk cId="868493563" sldId="2147483660"/>
              <pc:sldLayoutMk cId="2997494216" sldId="2147483672"/>
              <ac:spMk id="8" creationId="{D206417A-E826-4F5B-3145-78B9CD9423F2}"/>
            </ac:spMkLst>
          </pc:spChg>
          <pc:spChg chg="del mod">
            <ac:chgData name="Hemerson Soares" userId="c4ebe981-e98c-4f76-9b13-1616faab3311" providerId="ADAL" clId="{CB8878B8-9D6B-4348-A9D9-06F195C38A49}" dt="2023-09-21T00:14:13.030" v="130" actId="478"/>
            <ac:spMkLst>
              <pc:docMk/>
              <pc:sldMasterMk cId="868493563" sldId="2147483660"/>
              <pc:sldLayoutMk cId="2997494216" sldId="2147483672"/>
              <ac:spMk id="30" creationId="{241CDA87-E821-1583-93B7-114B4BFEB529}"/>
            </ac:spMkLst>
          </pc:spChg>
          <pc:spChg chg="del">
            <ac:chgData name="Hemerson Soares" userId="c4ebe981-e98c-4f76-9b13-1616faab3311" providerId="ADAL" clId="{CB8878B8-9D6B-4348-A9D9-06F195C38A49}" dt="2023-09-21T00:10:46.165" v="57" actId="478"/>
            <ac:spMkLst>
              <pc:docMk/>
              <pc:sldMasterMk cId="868493563" sldId="2147483660"/>
              <pc:sldLayoutMk cId="2997494216" sldId="2147483672"/>
              <ac:spMk id="31" creationId="{08F144D1-DC91-C6FE-BE58-356ED2D9C036}"/>
            </ac:spMkLst>
          </pc:spChg>
          <pc:spChg chg="del">
            <ac:chgData name="Hemerson Soares" userId="c4ebe981-e98c-4f76-9b13-1616faab3311" providerId="ADAL" clId="{CB8878B8-9D6B-4348-A9D9-06F195C38A49}" dt="2023-09-21T00:10:47.492" v="58" actId="478"/>
            <ac:spMkLst>
              <pc:docMk/>
              <pc:sldMasterMk cId="868493563" sldId="2147483660"/>
              <pc:sldLayoutMk cId="2997494216" sldId="2147483672"/>
              <ac:spMk id="32" creationId="{72D74E92-C0BB-341E-4C3E-E3EC1224D75B}"/>
            </ac:spMkLst>
          </pc:spChg>
          <pc:picChg chg="del">
            <ac:chgData name="Hemerson Soares" userId="c4ebe981-e98c-4f76-9b13-1616faab3311" providerId="ADAL" clId="{CB8878B8-9D6B-4348-A9D9-06F195C38A49}" dt="2023-09-21T00:03:19.076" v="24" actId="478"/>
            <ac:picMkLst>
              <pc:docMk/>
              <pc:sldMasterMk cId="868493563" sldId="2147483660"/>
              <pc:sldLayoutMk cId="2997494216" sldId="2147483672"/>
              <ac:picMk id="7" creationId="{9B241151-4329-75F8-2804-DD90350E4DBE}"/>
            </ac:picMkLst>
          </pc:picChg>
          <pc:picChg chg="add mod ord">
            <ac:chgData name="Hemerson Soares" userId="c4ebe981-e98c-4f76-9b13-1616faab3311" providerId="ADAL" clId="{CB8878B8-9D6B-4348-A9D9-06F195C38A49}" dt="2023-09-21T00:04:08.328" v="28" actId="167"/>
            <ac:picMkLst>
              <pc:docMk/>
              <pc:sldMasterMk cId="868493563" sldId="2147483660"/>
              <pc:sldLayoutMk cId="2997494216" sldId="2147483672"/>
              <ac:picMk id="9" creationId="{ED7468D2-E575-9B02-08AC-0738DA528EA4}"/>
            </ac:picMkLst>
          </pc:picChg>
          <pc:picChg chg="add del mod ord modCrop">
            <ac:chgData name="Hemerson Soares" userId="c4ebe981-e98c-4f76-9b13-1616faab3311" providerId="ADAL" clId="{CB8878B8-9D6B-4348-A9D9-06F195C38A49}" dt="2023-09-21T00:13:18.289" v="89" actId="478"/>
            <ac:picMkLst>
              <pc:docMk/>
              <pc:sldMasterMk cId="868493563" sldId="2147483660"/>
              <pc:sldLayoutMk cId="2997494216" sldId="2147483672"/>
              <ac:picMk id="11" creationId="{A58E5993-E1E1-46D1-B88B-3E87FBF7C607}"/>
            </ac:picMkLst>
          </pc:picChg>
          <pc:picChg chg="add mod">
            <ac:chgData name="Hemerson Soares" userId="c4ebe981-e98c-4f76-9b13-1616faab3311" providerId="ADAL" clId="{CB8878B8-9D6B-4348-A9D9-06F195C38A49}" dt="2023-09-21T00:13:33.046" v="95" actId="14100"/>
            <ac:picMkLst>
              <pc:docMk/>
              <pc:sldMasterMk cId="868493563" sldId="2147483660"/>
              <pc:sldLayoutMk cId="2997494216" sldId="2147483672"/>
              <ac:picMk id="13" creationId="{EC5C05EC-BE96-386A-6588-786A8B5CE1D2}"/>
            </ac:picMkLst>
          </pc:picChg>
          <pc:picChg chg="add mod">
            <ac:chgData name="Hemerson Soares" userId="c4ebe981-e98c-4f76-9b13-1616faab3311" providerId="ADAL" clId="{CB8878B8-9D6B-4348-A9D9-06F195C38A49}" dt="2023-09-21T00:14:03.248" v="128" actId="1038"/>
            <ac:picMkLst>
              <pc:docMk/>
              <pc:sldMasterMk cId="868493563" sldId="2147483660"/>
              <pc:sldLayoutMk cId="2997494216" sldId="2147483672"/>
              <ac:picMk id="15" creationId="{3B49D78B-90CD-84D6-6BCC-700C2D62F25B}"/>
            </ac:picMkLst>
          </pc:picChg>
          <pc:picChg chg="del">
            <ac:chgData name="Hemerson Soares" userId="c4ebe981-e98c-4f76-9b13-1616faab3311" providerId="ADAL" clId="{CB8878B8-9D6B-4348-A9D9-06F195C38A49}" dt="2023-09-21T00:13:54.433" v="101" actId="478"/>
            <ac:picMkLst>
              <pc:docMk/>
              <pc:sldMasterMk cId="868493563" sldId="2147483660"/>
              <pc:sldLayoutMk cId="2997494216" sldId="2147483672"/>
              <ac:picMk id="28" creationId="{4110EDF3-077E-73E1-04F6-2D20D07EF205}"/>
            </ac:picMkLst>
          </pc:picChg>
          <pc:picChg chg="del mod">
            <ac:chgData name="Hemerson Soares" userId="c4ebe981-e98c-4f76-9b13-1616faab3311" providerId="ADAL" clId="{CB8878B8-9D6B-4348-A9D9-06F195C38A49}" dt="2023-09-21T00:10:48.308" v="59" actId="478"/>
            <ac:picMkLst>
              <pc:docMk/>
              <pc:sldMasterMk cId="868493563" sldId="2147483660"/>
              <pc:sldLayoutMk cId="2997494216" sldId="2147483672"/>
              <ac:picMk id="29" creationId="{81D0FCA9-1F83-7330-4D29-D09597B4ED8F}"/>
            </ac:picMkLst>
          </pc:picChg>
        </pc:sldLayoutChg>
      </pc:sldMasterChg>
    </pc:docChg>
  </pc:docChgLst>
  <pc:docChgLst>
    <pc:chgData name="Hemerson Soares" userId="c4ebe981-e98c-4f76-9b13-1616faab3311" providerId="ADAL" clId="{A55528D5-B178-48D3-B1AC-19C560964233}"/>
    <pc:docChg chg="undo custSel modSld modMainMaster">
      <pc:chgData name="Hemerson Soares" userId="c4ebe981-e98c-4f76-9b13-1616faab3311" providerId="ADAL" clId="{A55528D5-B178-48D3-B1AC-19C560964233}" dt="2023-09-20T20:01:13.744" v="619" actId="1035"/>
      <pc:docMkLst>
        <pc:docMk/>
      </pc:docMkLst>
      <pc:sldChg chg="addSp delSp modSp mod delAnim modAnim">
        <pc:chgData name="Hemerson Soares" userId="c4ebe981-e98c-4f76-9b13-1616faab3311" providerId="ADAL" clId="{A55528D5-B178-48D3-B1AC-19C560964233}" dt="2023-09-20T20:01:13.744" v="619" actId="1035"/>
        <pc:sldMkLst>
          <pc:docMk/>
          <pc:sldMk cId="848671633" sldId="274"/>
        </pc:sldMkLst>
        <pc:spChg chg="mod">
          <ac:chgData name="Hemerson Soares" userId="c4ebe981-e98c-4f76-9b13-1616faab3311" providerId="ADAL" clId="{A55528D5-B178-48D3-B1AC-19C560964233}" dt="2023-09-20T20:01:09.052" v="614" actId="1036"/>
          <ac:spMkLst>
            <pc:docMk/>
            <pc:sldMk cId="848671633" sldId="274"/>
            <ac:spMk id="3" creationId="{5D364581-4D71-45B4-ADF0-6A301932CE0C}"/>
          </ac:spMkLst>
        </pc:spChg>
        <pc:spChg chg="add del mod">
          <ac:chgData name="Hemerson Soares" userId="c4ebe981-e98c-4f76-9b13-1616faab3311" providerId="ADAL" clId="{A55528D5-B178-48D3-B1AC-19C560964233}" dt="2023-09-19T14:47:52.448" v="2" actId="478"/>
          <ac:spMkLst>
            <pc:docMk/>
            <pc:sldMk cId="848671633" sldId="274"/>
            <ac:spMk id="4" creationId="{F829E19A-CAC1-59EA-C1E8-881E55AB8E9C}"/>
          </ac:spMkLst>
        </pc:spChg>
        <pc:spChg chg="mod">
          <ac:chgData name="Hemerson Soares" userId="c4ebe981-e98c-4f76-9b13-1616faab3311" providerId="ADAL" clId="{A55528D5-B178-48D3-B1AC-19C560964233}" dt="2023-09-20T14:50:40.174" v="378" actId="14100"/>
          <ac:spMkLst>
            <pc:docMk/>
            <pc:sldMk cId="848671633" sldId="274"/>
            <ac:spMk id="5" creationId="{E1AD3E02-A995-42FC-A77D-E5F022FC75EF}"/>
          </ac:spMkLst>
        </pc:spChg>
        <pc:spChg chg="add del mod">
          <ac:chgData name="Hemerson Soares" userId="c4ebe981-e98c-4f76-9b13-1616faab3311" providerId="ADAL" clId="{A55528D5-B178-48D3-B1AC-19C560964233}" dt="2023-09-20T14:35:47.446" v="295" actId="478"/>
          <ac:spMkLst>
            <pc:docMk/>
            <pc:sldMk cId="848671633" sldId="274"/>
            <ac:spMk id="8" creationId="{81D88877-4C31-FF25-80C9-F953854B96E2}"/>
          </ac:spMkLst>
        </pc:spChg>
        <pc:spChg chg="mod">
          <ac:chgData name="Hemerson Soares" userId="c4ebe981-e98c-4f76-9b13-1616faab3311" providerId="ADAL" clId="{A55528D5-B178-48D3-B1AC-19C560964233}" dt="2023-09-20T14:38:25.638" v="328" actId="404"/>
          <ac:spMkLst>
            <pc:docMk/>
            <pc:sldMk cId="848671633" sldId="274"/>
            <ac:spMk id="9" creationId="{F2AC1410-4416-4C5C-8F60-FC1F639BD4F5}"/>
          </ac:spMkLst>
        </pc:spChg>
        <pc:spChg chg="mod">
          <ac:chgData name="Hemerson Soares" userId="c4ebe981-e98c-4f76-9b13-1616faab3311" providerId="ADAL" clId="{A55528D5-B178-48D3-B1AC-19C560964233}" dt="2023-09-20T20:01:13.744" v="619" actId="1035"/>
          <ac:spMkLst>
            <pc:docMk/>
            <pc:sldMk cId="848671633" sldId="274"/>
            <ac:spMk id="10" creationId="{8B93F658-5496-453C-8E4C-3364A7E4F4FD}"/>
          </ac:spMkLst>
        </pc:spChg>
        <pc:spChg chg="add del mod">
          <ac:chgData name="Hemerson Soares" userId="c4ebe981-e98c-4f76-9b13-1616faab3311" providerId="ADAL" clId="{A55528D5-B178-48D3-B1AC-19C560964233}" dt="2023-09-20T16:16:32.001" v="589" actId="478"/>
          <ac:spMkLst>
            <pc:docMk/>
            <pc:sldMk cId="848671633" sldId="274"/>
            <ac:spMk id="11" creationId="{B712D99B-5267-8EFD-0C91-94153B063425}"/>
          </ac:spMkLst>
        </pc:spChg>
        <pc:spChg chg="del">
          <ac:chgData name="Hemerson Soares" userId="c4ebe981-e98c-4f76-9b13-1616faab3311" providerId="ADAL" clId="{A55528D5-B178-48D3-B1AC-19C560964233}" dt="2023-09-20T14:17:26.018" v="10" actId="478"/>
          <ac:spMkLst>
            <pc:docMk/>
            <pc:sldMk cId="848671633" sldId="274"/>
            <ac:spMk id="24" creationId="{CFC92B9F-2D20-4864-AB9A-66E676ED2547}"/>
          </ac:spMkLst>
        </pc:spChg>
        <pc:picChg chg="add del mod">
          <ac:chgData name="Hemerson Soares" userId="c4ebe981-e98c-4f76-9b13-1616faab3311" providerId="ADAL" clId="{A55528D5-B178-48D3-B1AC-19C560964233}" dt="2023-09-20T14:19:12.227" v="12"/>
          <ac:picMkLst>
            <pc:docMk/>
            <pc:sldMk cId="848671633" sldId="274"/>
            <ac:picMk id="4" creationId="{3A8C7DFA-B809-E429-12F5-787AD89968EC}"/>
          </ac:picMkLst>
        </pc:picChg>
        <pc:picChg chg="add mod modCrop">
          <ac:chgData name="Hemerson Soares" userId="c4ebe981-e98c-4f76-9b13-1616faab3311" providerId="ADAL" clId="{A55528D5-B178-48D3-B1AC-19C560964233}" dt="2023-09-20T14:20:23.856" v="20" actId="1076"/>
          <ac:picMkLst>
            <pc:docMk/>
            <pc:sldMk cId="848671633" sldId="274"/>
            <ac:picMk id="7" creationId="{E8EAB2F3-3679-6E9D-6DE8-85A2411F20D2}"/>
          </ac:picMkLst>
        </pc:picChg>
        <pc:picChg chg="del">
          <ac:chgData name="Hemerson Soares" userId="c4ebe981-e98c-4f76-9b13-1616faab3311" providerId="ADAL" clId="{A55528D5-B178-48D3-B1AC-19C560964233}" dt="2023-09-20T14:17:23.953" v="9" actId="478"/>
          <ac:picMkLst>
            <pc:docMk/>
            <pc:sldMk cId="848671633" sldId="274"/>
            <ac:picMk id="19" creationId="{2ABC645D-E039-3AC4-EC16-2FFA11B9D71B}"/>
          </ac:picMkLst>
        </pc:picChg>
      </pc:sldChg>
      <pc:sldChg chg="modSp mod">
        <pc:chgData name="Hemerson Soares" userId="c4ebe981-e98c-4f76-9b13-1616faab3311" providerId="ADAL" clId="{A55528D5-B178-48D3-B1AC-19C560964233}" dt="2023-09-20T15:02:50.366" v="540" actId="207"/>
        <pc:sldMkLst>
          <pc:docMk/>
          <pc:sldMk cId="3543697470" sldId="277"/>
        </pc:sldMkLst>
        <pc:spChg chg="mod">
          <ac:chgData name="Hemerson Soares" userId="c4ebe981-e98c-4f76-9b13-1616faab3311" providerId="ADAL" clId="{A55528D5-B178-48D3-B1AC-19C560964233}" dt="2023-09-20T15:02:50.366" v="540" actId="207"/>
          <ac:spMkLst>
            <pc:docMk/>
            <pc:sldMk cId="3543697470" sldId="277"/>
            <ac:spMk id="4" creationId="{7651814F-31C5-474D-B192-3F059A8AC6B7}"/>
          </ac:spMkLst>
        </pc:spChg>
        <pc:spChg chg="mod">
          <ac:chgData name="Hemerson Soares" userId="c4ebe981-e98c-4f76-9b13-1616faab3311" providerId="ADAL" clId="{A55528D5-B178-48D3-B1AC-19C560964233}" dt="2023-09-20T15:02:50.366" v="540" actId="207"/>
          <ac:spMkLst>
            <pc:docMk/>
            <pc:sldMk cId="3543697470" sldId="277"/>
            <ac:spMk id="5" creationId="{E635483A-D497-42B9-9C3D-BD071E716A65}"/>
          </ac:spMkLst>
        </pc:spChg>
      </pc:sldChg>
      <pc:sldChg chg="modSp mod">
        <pc:chgData name="Hemerson Soares" userId="c4ebe981-e98c-4f76-9b13-1616faab3311" providerId="ADAL" clId="{A55528D5-B178-48D3-B1AC-19C560964233}" dt="2023-09-20T14:55:14.892" v="399" actId="12"/>
        <pc:sldMkLst>
          <pc:docMk/>
          <pc:sldMk cId="4087964400" sldId="279"/>
        </pc:sldMkLst>
        <pc:spChg chg="mod">
          <ac:chgData name="Hemerson Soares" userId="c4ebe981-e98c-4f76-9b13-1616faab3311" providerId="ADAL" clId="{A55528D5-B178-48D3-B1AC-19C560964233}" dt="2023-09-20T14:55:14.892" v="399" actId="12"/>
          <ac:spMkLst>
            <pc:docMk/>
            <pc:sldMk cId="4087964400" sldId="279"/>
            <ac:spMk id="3" creationId="{15A2778B-EB83-4D4D-8BC2-A2A42D8AC66C}"/>
          </ac:spMkLst>
        </pc:spChg>
        <pc:picChg chg="mod">
          <ac:chgData name="Hemerson Soares" userId="c4ebe981-e98c-4f76-9b13-1616faab3311" providerId="ADAL" clId="{A55528D5-B178-48D3-B1AC-19C560964233}" dt="2023-09-20T14:54:59.101" v="398" actId="1035"/>
          <ac:picMkLst>
            <pc:docMk/>
            <pc:sldMk cId="4087964400" sldId="279"/>
            <ac:picMk id="4" creationId="{3843149E-F57F-428B-8BEA-51EFE78DB255}"/>
          </ac:picMkLst>
        </pc:picChg>
      </pc:sldChg>
      <pc:sldChg chg="modSp mod">
        <pc:chgData name="Hemerson Soares" userId="c4ebe981-e98c-4f76-9b13-1616faab3311" providerId="ADAL" clId="{A55528D5-B178-48D3-B1AC-19C560964233}" dt="2023-09-20T15:02:25.205" v="527" actId="14100"/>
        <pc:sldMkLst>
          <pc:docMk/>
          <pc:sldMk cId="1690075847" sldId="280"/>
        </pc:sldMkLst>
        <pc:spChg chg="mod">
          <ac:chgData name="Hemerson Soares" userId="c4ebe981-e98c-4f76-9b13-1616faab3311" providerId="ADAL" clId="{A55528D5-B178-48D3-B1AC-19C560964233}" dt="2023-09-20T15:02:20.423" v="525" actId="12"/>
          <ac:spMkLst>
            <pc:docMk/>
            <pc:sldMk cId="1690075847" sldId="280"/>
            <ac:spMk id="3" creationId="{2CBFBF8D-794B-4D2C-AA9B-607EFF6D56F3}"/>
          </ac:spMkLst>
        </pc:spChg>
        <pc:picChg chg="mod">
          <ac:chgData name="Hemerson Soares" userId="c4ebe981-e98c-4f76-9b13-1616faab3311" providerId="ADAL" clId="{A55528D5-B178-48D3-B1AC-19C560964233}" dt="2023-09-20T15:02:25.205" v="527" actId="14100"/>
          <ac:picMkLst>
            <pc:docMk/>
            <pc:sldMk cId="1690075847" sldId="280"/>
            <ac:picMk id="5" creationId="{43BE5377-F83A-4C28-875B-BC2B1B8BF905}"/>
          </ac:picMkLst>
        </pc:picChg>
      </pc:sldChg>
      <pc:sldChg chg="modSp mod">
        <pc:chgData name="Hemerson Soares" userId="c4ebe981-e98c-4f76-9b13-1616faab3311" providerId="ADAL" clId="{A55528D5-B178-48D3-B1AC-19C560964233}" dt="2023-09-20T15:02:39.580" v="539" actId="12"/>
        <pc:sldMkLst>
          <pc:docMk/>
          <pc:sldMk cId="3437440866" sldId="281"/>
        </pc:sldMkLst>
        <pc:spChg chg="mod">
          <ac:chgData name="Hemerson Soares" userId="c4ebe981-e98c-4f76-9b13-1616faab3311" providerId="ADAL" clId="{A55528D5-B178-48D3-B1AC-19C560964233}" dt="2023-09-20T15:02:39.580" v="539" actId="12"/>
          <ac:spMkLst>
            <pc:docMk/>
            <pc:sldMk cId="3437440866" sldId="281"/>
            <ac:spMk id="3" creationId="{3081178B-60F3-4B87-9740-0A0BE310A727}"/>
          </ac:spMkLst>
        </pc:spChg>
      </pc:sldChg>
      <pc:sldChg chg="modSp mod">
        <pc:chgData name="Hemerson Soares" userId="c4ebe981-e98c-4f76-9b13-1616faab3311" providerId="ADAL" clId="{A55528D5-B178-48D3-B1AC-19C560964233}" dt="2023-09-20T15:01:27.863" v="521" actId="12"/>
        <pc:sldMkLst>
          <pc:docMk/>
          <pc:sldMk cId="2688529572" sldId="282"/>
        </pc:sldMkLst>
        <pc:spChg chg="mod">
          <ac:chgData name="Hemerson Soares" userId="c4ebe981-e98c-4f76-9b13-1616faab3311" providerId="ADAL" clId="{A55528D5-B178-48D3-B1AC-19C560964233}" dt="2023-09-20T15:01:27.863" v="521" actId="12"/>
          <ac:spMkLst>
            <pc:docMk/>
            <pc:sldMk cId="2688529572" sldId="282"/>
            <ac:spMk id="3" creationId="{CE3235FA-95A2-43C5-AA47-0B0136E26EFE}"/>
          </ac:spMkLst>
        </pc:spChg>
      </pc:sldChg>
      <pc:sldChg chg="addSp modSp mod">
        <pc:chgData name="Hemerson Soares" userId="c4ebe981-e98c-4f76-9b13-1616faab3311" providerId="ADAL" clId="{A55528D5-B178-48D3-B1AC-19C560964233}" dt="2023-09-20T14:57:50.468" v="431" actId="1036"/>
        <pc:sldMkLst>
          <pc:docMk/>
          <pc:sldMk cId="408312688" sldId="283"/>
        </pc:sldMkLst>
        <pc:spChg chg="mod">
          <ac:chgData name="Hemerson Soares" userId="c4ebe981-e98c-4f76-9b13-1616faab3311" providerId="ADAL" clId="{A55528D5-B178-48D3-B1AC-19C560964233}" dt="2023-09-20T14:57:44.836" v="423" actId="1035"/>
          <ac:spMkLst>
            <pc:docMk/>
            <pc:sldMk cId="408312688" sldId="283"/>
            <ac:spMk id="3" creationId="{15A2778B-EB83-4D4D-8BC2-A2A42D8AC66C}"/>
          </ac:spMkLst>
        </pc:spChg>
        <pc:spChg chg="mod">
          <ac:chgData name="Hemerson Soares" userId="c4ebe981-e98c-4f76-9b13-1616faab3311" providerId="ADAL" clId="{A55528D5-B178-48D3-B1AC-19C560964233}" dt="2023-09-20T14:57:31.091" v="408" actId="14100"/>
          <ac:spMkLst>
            <pc:docMk/>
            <pc:sldMk cId="408312688" sldId="283"/>
            <ac:spMk id="4" creationId="{FE699168-2CF4-30AA-B97B-FF49C8DA38F8}"/>
          </ac:spMkLst>
        </pc:spChg>
        <pc:spChg chg="mod">
          <ac:chgData name="Hemerson Soares" userId="c4ebe981-e98c-4f76-9b13-1616faab3311" providerId="ADAL" clId="{A55528D5-B178-48D3-B1AC-19C560964233}" dt="2023-09-20T14:57:21.255" v="405" actId="164"/>
          <ac:spMkLst>
            <pc:docMk/>
            <pc:sldMk cId="408312688" sldId="283"/>
            <ac:spMk id="19" creationId="{5013840C-D6C9-45B1-8C1A-EF8120266A64}"/>
          </ac:spMkLst>
        </pc:spChg>
        <pc:spChg chg="mod">
          <ac:chgData name="Hemerson Soares" userId="c4ebe981-e98c-4f76-9b13-1616faab3311" providerId="ADAL" clId="{A55528D5-B178-48D3-B1AC-19C560964233}" dt="2023-09-20T14:57:13.718" v="402" actId="164"/>
          <ac:spMkLst>
            <pc:docMk/>
            <pc:sldMk cId="408312688" sldId="283"/>
            <ac:spMk id="20" creationId="{50AB8E03-0F6F-4E2C-ADE8-1F18BB15FCDE}"/>
          </ac:spMkLst>
        </pc:spChg>
        <pc:grpChg chg="add mod">
          <ac:chgData name="Hemerson Soares" userId="c4ebe981-e98c-4f76-9b13-1616faab3311" providerId="ADAL" clId="{A55528D5-B178-48D3-B1AC-19C560964233}" dt="2023-09-20T14:57:21.255" v="405" actId="164"/>
          <ac:grpSpMkLst>
            <pc:docMk/>
            <pc:sldMk cId="408312688" sldId="283"/>
            <ac:grpSpMk id="5" creationId="{9B608A9E-14E3-3939-9682-21C2C9B300E4}"/>
          </ac:grpSpMkLst>
        </pc:grpChg>
        <pc:grpChg chg="add mod">
          <ac:chgData name="Hemerson Soares" userId="c4ebe981-e98c-4f76-9b13-1616faab3311" providerId="ADAL" clId="{A55528D5-B178-48D3-B1AC-19C560964233}" dt="2023-09-20T14:57:50.468" v="431" actId="1036"/>
          <ac:grpSpMkLst>
            <pc:docMk/>
            <pc:sldMk cId="408312688" sldId="283"/>
            <ac:grpSpMk id="6" creationId="{A5CEE325-8867-4579-8A97-7D469E7D7DE7}"/>
          </ac:grpSpMkLst>
        </pc:grpChg>
        <pc:picChg chg="mod">
          <ac:chgData name="Hemerson Soares" userId="c4ebe981-e98c-4f76-9b13-1616faab3311" providerId="ADAL" clId="{A55528D5-B178-48D3-B1AC-19C560964233}" dt="2023-09-20T14:57:13.718" v="402" actId="164"/>
          <ac:picMkLst>
            <pc:docMk/>
            <pc:sldMk cId="408312688" sldId="283"/>
            <ac:picMk id="12" creationId="{35EF6ED3-72C0-4E57-B2D7-E05CC6B56173}"/>
          </ac:picMkLst>
        </pc:picChg>
        <pc:picChg chg="mod">
          <ac:chgData name="Hemerson Soares" userId="c4ebe981-e98c-4f76-9b13-1616faab3311" providerId="ADAL" clId="{A55528D5-B178-48D3-B1AC-19C560964233}" dt="2023-09-20T14:57:13.718" v="402" actId="164"/>
          <ac:picMkLst>
            <pc:docMk/>
            <pc:sldMk cId="408312688" sldId="283"/>
            <ac:picMk id="13" creationId="{F02753AB-7E67-41C9-AF11-132EC48D2863}"/>
          </ac:picMkLst>
        </pc:picChg>
        <pc:picChg chg="mod">
          <ac:chgData name="Hemerson Soares" userId="c4ebe981-e98c-4f76-9b13-1616faab3311" providerId="ADAL" clId="{A55528D5-B178-48D3-B1AC-19C560964233}" dt="2023-09-20T14:57:13.718" v="402" actId="164"/>
          <ac:picMkLst>
            <pc:docMk/>
            <pc:sldMk cId="408312688" sldId="283"/>
            <ac:picMk id="15" creationId="{B439E536-ACB7-4B3B-9373-D184AB1B1AE4}"/>
          </ac:picMkLst>
        </pc:picChg>
        <pc:picChg chg="mod">
          <ac:chgData name="Hemerson Soares" userId="c4ebe981-e98c-4f76-9b13-1616faab3311" providerId="ADAL" clId="{A55528D5-B178-48D3-B1AC-19C560964233}" dt="2023-09-20T14:57:13.718" v="402" actId="164"/>
          <ac:picMkLst>
            <pc:docMk/>
            <pc:sldMk cId="408312688" sldId="283"/>
            <ac:picMk id="17" creationId="{401BC397-C3D9-4CAF-8F77-4BE56E907927}"/>
          </ac:picMkLst>
        </pc:picChg>
      </pc:sldChg>
      <pc:sldChg chg="modSp mod">
        <pc:chgData name="Hemerson Soares" userId="c4ebe981-e98c-4f76-9b13-1616faab3311" providerId="ADAL" clId="{A55528D5-B178-48D3-B1AC-19C560964233}" dt="2023-09-20T14:55:36.699" v="400" actId="12"/>
        <pc:sldMkLst>
          <pc:docMk/>
          <pc:sldMk cId="2192055641" sldId="284"/>
        </pc:sldMkLst>
        <pc:spChg chg="mod">
          <ac:chgData name="Hemerson Soares" userId="c4ebe981-e98c-4f76-9b13-1616faab3311" providerId="ADAL" clId="{A55528D5-B178-48D3-B1AC-19C560964233}" dt="2023-09-20T14:55:36.699" v="400" actId="12"/>
          <ac:spMkLst>
            <pc:docMk/>
            <pc:sldMk cId="2192055641" sldId="284"/>
            <ac:spMk id="3" creationId="{15A2778B-EB83-4D4D-8BC2-A2A42D8AC66C}"/>
          </ac:spMkLst>
        </pc:spChg>
      </pc:sldChg>
      <pc:sldChg chg="modSp mod">
        <pc:chgData name="Hemerson Soares" userId="c4ebe981-e98c-4f76-9b13-1616faab3311" providerId="ADAL" clId="{A55528D5-B178-48D3-B1AC-19C560964233}" dt="2023-09-20T15:00:59.765" v="520" actId="6549"/>
        <pc:sldMkLst>
          <pc:docMk/>
          <pc:sldMk cId="57018381" sldId="285"/>
        </pc:sldMkLst>
        <pc:spChg chg="mod">
          <ac:chgData name="Hemerson Soares" userId="c4ebe981-e98c-4f76-9b13-1616faab3311" providerId="ADAL" clId="{A55528D5-B178-48D3-B1AC-19C560964233}" dt="2023-09-20T15:00:59.765" v="520" actId="6549"/>
          <ac:spMkLst>
            <pc:docMk/>
            <pc:sldMk cId="57018381" sldId="285"/>
            <ac:spMk id="3" creationId="{15A2778B-EB83-4D4D-8BC2-A2A42D8AC66C}"/>
          </ac:spMkLst>
        </pc:spChg>
      </pc:sldChg>
      <pc:sldChg chg="modSp mod">
        <pc:chgData name="Hemerson Soares" userId="c4ebe981-e98c-4f76-9b13-1616faab3311" providerId="ADAL" clId="{A55528D5-B178-48D3-B1AC-19C560964233}" dt="2023-09-20T14:59:15.863" v="449" actId="12"/>
        <pc:sldMkLst>
          <pc:docMk/>
          <pc:sldMk cId="1166016714" sldId="287"/>
        </pc:sldMkLst>
        <pc:spChg chg="mod">
          <ac:chgData name="Hemerson Soares" userId="c4ebe981-e98c-4f76-9b13-1616faab3311" providerId="ADAL" clId="{A55528D5-B178-48D3-B1AC-19C560964233}" dt="2023-09-20T14:59:15.863" v="449" actId="12"/>
          <ac:spMkLst>
            <pc:docMk/>
            <pc:sldMk cId="1166016714" sldId="287"/>
            <ac:spMk id="3" creationId="{15A2778B-EB83-4D4D-8BC2-A2A42D8AC66C}"/>
          </ac:spMkLst>
        </pc:spChg>
        <pc:picChg chg="mod">
          <ac:chgData name="Hemerson Soares" userId="c4ebe981-e98c-4f76-9b13-1616faab3311" providerId="ADAL" clId="{A55528D5-B178-48D3-B1AC-19C560964233}" dt="2023-09-20T14:59:00.420" v="448" actId="1035"/>
          <ac:picMkLst>
            <pc:docMk/>
            <pc:sldMk cId="1166016714" sldId="287"/>
            <ac:picMk id="4" creationId="{32A89AFA-712F-43BB-9B3C-5142EDAC4026}"/>
          </ac:picMkLst>
        </pc:picChg>
      </pc:sldChg>
      <pc:sldChg chg="modSp mod">
        <pc:chgData name="Hemerson Soares" userId="c4ebe981-e98c-4f76-9b13-1616faab3311" providerId="ADAL" clId="{A55528D5-B178-48D3-B1AC-19C560964233}" dt="2023-09-20T15:00:34.166" v="501" actId="1035"/>
        <pc:sldMkLst>
          <pc:docMk/>
          <pc:sldMk cId="3860623750" sldId="288"/>
        </pc:sldMkLst>
        <pc:spChg chg="mod">
          <ac:chgData name="Hemerson Soares" userId="c4ebe981-e98c-4f76-9b13-1616faab3311" providerId="ADAL" clId="{A55528D5-B178-48D3-B1AC-19C560964233}" dt="2023-09-20T14:59:37.641" v="478" actId="1035"/>
          <ac:spMkLst>
            <pc:docMk/>
            <pc:sldMk cId="3860623750" sldId="288"/>
            <ac:spMk id="3" creationId="{15A2778B-EB83-4D4D-8BC2-A2A42D8AC66C}"/>
          </ac:spMkLst>
        </pc:spChg>
        <pc:graphicFrameChg chg="mod modGraphic">
          <ac:chgData name="Hemerson Soares" userId="c4ebe981-e98c-4f76-9b13-1616faab3311" providerId="ADAL" clId="{A55528D5-B178-48D3-B1AC-19C560964233}" dt="2023-09-20T15:00:34.166" v="501" actId="1035"/>
          <ac:graphicFrameMkLst>
            <pc:docMk/>
            <pc:sldMk cId="3860623750" sldId="288"/>
            <ac:graphicFrameMk id="5" creationId="{7C0A955F-357A-4464-A5D8-CA88622B0AD8}"/>
          </ac:graphicFrameMkLst>
        </pc:graphicFrameChg>
      </pc:sldChg>
      <pc:sldChg chg="modSp mod">
        <pc:chgData name="Hemerson Soares" userId="c4ebe981-e98c-4f76-9b13-1616faab3311" providerId="ADAL" clId="{A55528D5-B178-48D3-B1AC-19C560964233}" dt="2023-09-20T14:48:08.778" v="377" actId="12"/>
        <pc:sldMkLst>
          <pc:docMk/>
          <pc:sldMk cId="3602698355" sldId="292"/>
        </pc:sldMkLst>
        <pc:spChg chg="mod">
          <ac:chgData name="Hemerson Soares" userId="c4ebe981-e98c-4f76-9b13-1616faab3311" providerId="ADAL" clId="{A55528D5-B178-48D3-B1AC-19C560964233}" dt="2023-09-20T14:48:08.778" v="377" actId="12"/>
          <ac:spMkLst>
            <pc:docMk/>
            <pc:sldMk cId="3602698355" sldId="292"/>
            <ac:spMk id="3" creationId="{E95AFF1D-861F-4664-8B3D-B5E3CC9AF7F5}"/>
          </ac:spMkLst>
        </pc:spChg>
      </pc:sldChg>
      <pc:sldChg chg="modSp mod">
        <pc:chgData name="Hemerson Soares" userId="c4ebe981-e98c-4f76-9b13-1616faab3311" providerId="ADAL" clId="{A55528D5-B178-48D3-B1AC-19C560964233}" dt="2023-09-20T15:01:59.361" v="522" actId="12"/>
        <pc:sldMkLst>
          <pc:docMk/>
          <pc:sldMk cId="1571411416" sldId="293"/>
        </pc:sldMkLst>
        <pc:spChg chg="mod">
          <ac:chgData name="Hemerson Soares" userId="c4ebe981-e98c-4f76-9b13-1616faab3311" providerId="ADAL" clId="{A55528D5-B178-48D3-B1AC-19C560964233}" dt="2023-09-20T15:01:59.361" v="522" actId="12"/>
          <ac:spMkLst>
            <pc:docMk/>
            <pc:sldMk cId="1571411416" sldId="293"/>
            <ac:spMk id="2" creationId="{79622A32-3038-5394-CDDA-F94408D555B0}"/>
          </ac:spMkLst>
        </pc:spChg>
      </pc:sldChg>
      <pc:sldChg chg="modSp mod">
        <pc:chgData name="Hemerson Soares" userId="c4ebe981-e98c-4f76-9b13-1616faab3311" providerId="ADAL" clId="{A55528D5-B178-48D3-B1AC-19C560964233}" dt="2023-09-20T14:53:53.459" v="380" actId="12"/>
        <pc:sldMkLst>
          <pc:docMk/>
          <pc:sldMk cId="1656833288" sldId="294"/>
        </pc:sldMkLst>
        <pc:spChg chg="mod">
          <ac:chgData name="Hemerson Soares" userId="c4ebe981-e98c-4f76-9b13-1616faab3311" providerId="ADAL" clId="{A55528D5-B178-48D3-B1AC-19C560964233}" dt="2023-09-20T14:53:53.459" v="380" actId="12"/>
          <ac:spMkLst>
            <pc:docMk/>
            <pc:sldMk cId="1656833288" sldId="294"/>
            <ac:spMk id="2" creationId="{DD6C8652-7348-1B13-F9B4-1323EA0FCB03}"/>
          </ac:spMkLst>
        </pc:spChg>
        <pc:spChg chg="mod">
          <ac:chgData name="Hemerson Soares" userId="c4ebe981-e98c-4f76-9b13-1616faab3311" providerId="ADAL" clId="{A55528D5-B178-48D3-B1AC-19C560964233}" dt="2023-09-20T14:14:55.834" v="4"/>
          <ac:spMkLst>
            <pc:docMk/>
            <pc:sldMk cId="1656833288" sldId="294"/>
            <ac:spMk id="3" creationId="{725884EE-BFD0-5F8C-ED6A-48BFE925479A}"/>
          </ac:spMkLst>
        </pc:spChg>
      </pc:sldChg>
      <pc:sldMasterChg chg="modSldLayout">
        <pc:chgData name="Hemerson Soares" userId="c4ebe981-e98c-4f76-9b13-1616faab3311" providerId="ADAL" clId="{A55528D5-B178-48D3-B1AC-19C560964233}" dt="2023-09-20T14:47:24.293" v="356" actId="1035"/>
        <pc:sldMasterMkLst>
          <pc:docMk/>
          <pc:sldMasterMk cId="868493563" sldId="2147483660"/>
        </pc:sldMasterMkLst>
        <pc:sldLayoutChg chg="addSp delSp modSp mod">
          <pc:chgData name="Hemerson Soares" userId="c4ebe981-e98c-4f76-9b13-1616faab3311" providerId="ADAL" clId="{A55528D5-B178-48D3-B1AC-19C560964233}" dt="2023-09-20T14:17:11.296" v="8" actId="167"/>
          <pc:sldLayoutMkLst>
            <pc:docMk/>
            <pc:sldMasterMk cId="868493563" sldId="2147483660"/>
            <pc:sldLayoutMk cId="138042515" sldId="2147483661"/>
          </pc:sldLayoutMkLst>
          <pc:picChg chg="add mod ord">
            <ac:chgData name="Hemerson Soares" userId="c4ebe981-e98c-4f76-9b13-1616faab3311" providerId="ADAL" clId="{A55528D5-B178-48D3-B1AC-19C560964233}" dt="2023-09-20T14:17:11.296" v="8" actId="167"/>
            <ac:picMkLst>
              <pc:docMk/>
              <pc:sldMasterMk cId="868493563" sldId="2147483660"/>
              <pc:sldLayoutMk cId="138042515" sldId="2147483661"/>
              <ac:picMk id="5" creationId="{A39DBCCB-D698-BB5A-5D51-00E5BDC7578D}"/>
            </ac:picMkLst>
          </pc:picChg>
          <pc:picChg chg="del">
            <ac:chgData name="Hemerson Soares" userId="c4ebe981-e98c-4f76-9b13-1616faab3311" providerId="ADAL" clId="{A55528D5-B178-48D3-B1AC-19C560964233}" dt="2023-09-20T14:16:59.109" v="6" actId="478"/>
            <ac:picMkLst>
              <pc:docMk/>
              <pc:sldMasterMk cId="868493563" sldId="2147483660"/>
              <pc:sldLayoutMk cId="138042515" sldId="2147483661"/>
              <ac:picMk id="7" creationId="{A246E203-7899-5DDC-98A4-66C059CBA217}"/>
            </ac:picMkLst>
          </pc:picChg>
          <pc:picChg chg="del">
            <ac:chgData name="Hemerson Soares" userId="c4ebe981-e98c-4f76-9b13-1616faab3311" providerId="ADAL" clId="{A55528D5-B178-48D3-B1AC-19C560964233}" dt="2023-09-20T14:16:57.971" v="5" actId="478"/>
            <ac:picMkLst>
              <pc:docMk/>
              <pc:sldMasterMk cId="868493563" sldId="2147483660"/>
              <pc:sldLayoutMk cId="138042515" sldId="2147483661"/>
              <ac:picMk id="28" creationId="{A97E4FB7-2377-0389-8809-E8F70EEFF861}"/>
            </ac:picMkLst>
          </pc:picChg>
        </pc:sldLayoutChg>
        <pc:sldLayoutChg chg="addSp delSp modSp mod">
          <pc:chgData name="Hemerson Soares" userId="c4ebe981-e98c-4f76-9b13-1616faab3311" providerId="ADAL" clId="{A55528D5-B178-48D3-B1AC-19C560964233}" dt="2023-09-20T14:47:24.293" v="356" actId="1035"/>
          <pc:sldLayoutMkLst>
            <pc:docMk/>
            <pc:sldMasterMk cId="868493563" sldId="2147483660"/>
            <pc:sldLayoutMk cId="711922719" sldId="2147483662"/>
          </pc:sldLayoutMkLst>
          <pc:spChg chg="mod">
            <ac:chgData name="Hemerson Soares" userId="c4ebe981-e98c-4f76-9b13-1616faab3311" providerId="ADAL" clId="{A55528D5-B178-48D3-B1AC-19C560964233}" dt="2023-09-20T14:47:24.293" v="356" actId="1035"/>
            <ac:spMkLst>
              <pc:docMk/>
              <pc:sldMasterMk cId="868493563" sldId="2147483660"/>
              <pc:sldLayoutMk cId="711922719" sldId="2147483662"/>
              <ac:spMk id="3" creationId="{00000000-0000-0000-0000-000000000000}"/>
            </ac:spMkLst>
          </pc:spChg>
          <pc:spChg chg="del">
            <ac:chgData name="Hemerson Soares" userId="c4ebe981-e98c-4f76-9b13-1616faab3311" providerId="ADAL" clId="{A55528D5-B178-48D3-B1AC-19C560964233}" dt="2023-09-20T14:40:34.668" v="333" actId="478"/>
            <ac:spMkLst>
              <pc:docMk/>
              <pc:sldMasterMk cId="868493563" sldId="2147483660"/>
              <pc:sldLayoutMk cId="711922719" sldId="2147483662"/>
              <ac:spMk id="5" creationId="{00000000-0000-0000-0000-000000000000}"/>
            </ac:spMkLst>
          </pc:spChg>
          <pc:spChg chg="del">
            <ac:chgData name="Hemerson Soares" userId="c4ebe981-e98c-4f76-9b13-1616faab3311" providerId="ADAL" clId="{A55528D5-B178-48D3-B1AC-19C560964233}" dt="2023-09-20T14:40:37.555" v="335" actId="478"/>
            <ac:spMkLst>
              <pc:docMk/>
              <pc:sldMasterMk cId="868493563" sldId="2147483660"/>
              <pc:sldLayoutMk cId="711922719" sldId="2147483662"/>
              <ac:spMk id="11" creationId="{A1864D51-6139-4CF0-BB5B-F133A729F593}"/>
            </ac:spMkLst>
          </pc:spChg>
          <pc:spChg chg="del">
            <ac:chgData name="Hemerson Soares" userId="c4ebe981-e98c-4f76-9b13-1616faab3311" providerId="ADAL" clId="{A55528D5-B178-48D3-B1AC-19C560964233}" dt="2023-09-20T14:40:36.323" v="334" actId="478"/>
            <ac:spMkLst>
              <pc:docMk/>
              <pc:sldMasterMk cId="868493563" sldId="2147483660"/>
              <pc:sldLayoutMk cId="711922719" sldId="2147483662"/>
              <ac:spMk id="17" creationId="{D52FD7E9-E42C-6830-39B8-E1F1DB06DBE9}"/>
            </ac:spMkLst>
          </pc:spChg>
          <pc:picChg chg="add mod ord">
            <ac:chgData name="Hemerson Soares" userId="c4ebe981-e98c-4f76-9b13-1616faab3311" providerId="ADAL" clId="{A55528D5-B178-48D3-B1AC-19C560964233}" dt="2023-09-20T14:46:40.239" v="338" actId="167"/>
            <ac:picMkLst>
              <pc:docMk/>
              <pc:sldMasterMk cId="868493563" sldId="2147483660"/>
              <pc:sldLayoutMk cId="711922719" sldId="2147483662"/>
              <ac:picMk id="8" creationId="{AD29F0DE-7335-430A-9C79-5997171D9DF7}"/>
            </ac:picMkLst>
          </pc:picChg>
          <pc:picChg chg="del">
            <ac:chgData name="Hemerson Soares" userId="c4ebe981-e98c-4f76-9b13-1616faab3311" providerId="ADAL" clId="{A55528D5-B178-48D3-B1AC-19C560964233}" dt="2023-09-20T14:40:42.565" v="336" actId="478"/>
            <ac:picMkLst>
              <pc:docMk/>
              <pc:sldMasterMk cId="868493563" sldId="2147483660"/>
              <pc:sldLayoutMk cId="711922719" sldId="2147483662"/>
              <ac:picMk id="9" creationId="{E1099A44-71FF-54A9-628A-14957208ED88}"/>
            </ac:picMkLst>
          </pc:picChg>
          <pc:picChg chg="del">
            <ac:chgData name="Hemerson Soares" userId="c4ebe981-e98c-4f76-9b13-1616faab3311" providerId="ADAL" clId="{A55528D5-B178-48D3-B1AC-19C560964233}" dt="2023-09-20T14:40:28.425" v="332" actId="478"/>
            <ac:picMkLst>
              <pc:docMk/>
              <pc:sldMasterMk cId="868493563" sldId="2147483660"/>
              <pc:sldLayoutMk cId="711922719" sldId="2147483662"/>
              <ac:picMk id="14" creationId="{57AB41BB-E4D4-643F-1201-14653B0593C5}"/>
            </ac:picMkLst>
          </pc:picChg>
          <pc:picChg chg="del">
            <ac:chgData name="Hemerson Soares" userId="c4ebe981-e98c-4f76-9b13-1616faab3311" providerId="ADAL" clId="{A55528D5-B178-48D3-B1AC-19C560964233}" dt="2023-09-20T14:40:27.284" v="331" actId="478"/>
            <ac:picMkLst>
              <pc:docMk/>
              <pc:sldMasterMk cId="868493563" sldId="2147483660"/>
              <pc:sldLayoutMk cId="711922719" sldId="2147483662"/>
              <ac:picMk id="21" creationId="{81275845-2044-8F10-3B9E-9637B844A699}"/>
            </ac:picMkLst>
          </pc:picChg>
          <pc:picChg chg="del">
            <ac:chgData name="Hemerson Soares" userId="c4ebe981-e98c-4f76-9b13-1616faab3311" providerId="ADAL" clId="{A55528D5-B178-48D3-B1AC-19C560964233}" dt="2023-09-20T14:40:25.749" v="330" actId="478"/>
            <ac:picMkLst>
              <pc:docMk/>
              <pc:sldMasterMk cId="868493563" sldId="2147483660"/>
              <pc:sldLayoutMk cId="711922719" sldId="2147483662"/>
              <ac:picMk id="28" creationId="{49BC8AEA-E353-6EB7-DB55-CD54605C9701}"/>
            </ac:picMkLst>
          </pc:picChg>
        </pc:sldLayoutChg>
      </pc:sldMasterChg>
    </pc:docChg>
  </pc:docChgLst>
  <pc:docChgLst>
    <pc:chgData name="Hemerson Soares" userId="c4ebe981-e98c-4f76-9b13-1616faab3311" providerId="ADAL" clId="{4F5C6926-2C20-416F-845E-9CB70CB460DD}"/>
    <pc:docChg chg="undo custSel addSld delSld modSld modMainMaster">
      <pc:chgData name="Hemerson Soares" userId="c4ebe981-e98c-4f76-9b13-1616faab3311" providerId="ADAL" clId="{4F5C6926-2C20-416F-845E-9CB70CB460DD}" dt="2024-09-26T16:49:17.187" v="523" actId="20577"/>
      <pc:docMkLst>
        <pc:docMk/>
      </pc:docMkLst>
      <pc:sldChg chg="addSp delSp modSp mod delAnim modAnim">
        <pc:chgData name="Hemerson Soares" userId="c4ebe981-e98c-4f76-9b13-1616faab3311" providerId="ADAL" clId="{4F5C6926-2C20-416F-845E-9CB70CB460DD}" dt="2024-09-26T15:21:03.042" v="479" actId="403"/>
        <pc:sldMkLst>
          <pc:docMk/>
          <pc:sldMk cId="848671633" sldId="274"/>
        </pc:sldMkLst>
        <pc:spChg chg="mod">
          <ac:chgData name="Hemerson Soares" userId="c4ebe981-e98c-4f76-9b13-1616faab3311" providerId="ADAL" clId="{4F5C6926-2C20-416F-845E-9CB70CB460DD}" dt="2024-09-26T15:15:39.595" v="431" actId="14100"/>
          <ac:spMkLst>
            <pc:docMk/>
            <pc:sldMk cId="848671633" sldId="274"/>
            <ac:spMk id="3" creationId="{5D364581-4D71-45B4-ADF0-6A301932CE0C}"/>
          </ac:spMkLst>
        </pc:spChg>
        <pc:spChg chg="add mod">
          <ac:chgData name="Hemerson Soares" userId="c4ebe981-e98c-4f76-9b13-1616faab3311" providerId="ADAL" clId="{4F5C6926-2C20-416F-845E-9CB70CB460DD}" dt="2024-09-26T14:53:37.253" v="364" actId="1038"/>
          <ac:spMkLst>
            <pc:docMk/>
            <pc:sldMk cId="848671633" sldId="274"/>
            <ac:spMk id="4" creationId="{DDF2EEDF-766C-0D28-0DA4-DC66586A2B4B}"/>
          </ac:spMkLst>
        </pc:spChg>
        <pc:spChg chg="mod">
          <ac:chgData name="Hemerson Soares" userId="c4ebe981-e98c-4f76-9b13-1616faab3311" providerId="ADAL" clId="{4F5C6926-2C20-416F-845E-9CB70CB460DD}" dt="2024-09-26T15:21:03.042" v="479" actId="403"/>
          <ac:spMkLst>
            <pc:docMk/>
            <pc:sldMk cId="848671633" sldId="274"/>
            <ac:spMk id="5" creationId="{E1AD3E02-A995-42FC-A77D-E5F022FC75EF}"/>
          </ac:spMkLst>
        </pc:spChg>
        <pc:spChg chg="add del mod">
          <ac:chgData name="Hemerson Soares" userId="c4ebe981-e98c-4f76-9b13-1616faab3311" providerId="ADAL" clId="{4F5C6926-2C20-416F-845E-9CB70CB460DD}" dt="2024-09-26T15:15:10.884" v="428" actId="478"/>
          <ac:spMkLst>
            <pc:docMk/>
            <pc:sldMk cId="848671633" sldId="274"/>
            <ac:spMk id="6" creationId="{DCF3776B-AF22-AF78-19F6-97C37C19A61F}"/>
          </ac:spMkLst>
        </pc:spChg>
        <pc:spChg chg="mod">
          <ac:chgData name="Hemerson Soares" userId="c4ebe981-e98c-4f76-9b13-1616faab3311" providerId="ADAL" clId="{4F5C6926-2C20-416F-845E-9CB70CB460DD}" dt="2024-09-26T14:52:15.175" v="290" actId="20577"/>
          <ac:spMkLst>
            <pc:docMk/>
            <pc:sldMk cId="848671633" sldId="274"/>
            <ac:spMk id="9" creationId="{F2AC1410-4416-4C5C-8F60-FC1F639BD4F5}"/>
          </ac:spMkLst>
        </pc:spChg>
        <pc:spChg chg="mod">
          <ac:chgData name="Hemerson Soares" userId="c4ebe981-e98c-4f76-9b13-1616faab3311" providerId="ADAL" clId="{4F5C6926-2C20-416F-845E-9CB70CB460DD}" dt="2024-09-26T15:17:00.722" v="477" actId="20577"/>
          <ac:spMkLst>
            <pc:docMk/>
            <pc:sldMk cId="848671633" sldId="274"/>
            <ac:spMk id="10" creationId="{8B93F658-5496-453C-8E4C-3364A7E4F4FD}"/>
          </ac:spMkLst>
        </pc:spChg>
        <pc:picChg chg="mod">
          <ac:chgData name="Hemerson Soares" userId="c4ebe981-e98c-4f76-9b13-1616faab3311" providerId="ADAL" clId="{4F5C6926-2C20-416F-845E-9CB70CB460DD}" dt="2024-09-26T14:53:33.896" v="362" actId="1076"/>
          <ac:picMkLst>
            <pc:docMk/>
            <pc:sldMk cId="848671633" sldId="274"/>
            <ac:picMk id="2" creationId="{B4449FD0-7E9F-D95D-413B-5245B4BC19B3}"/>
          </ac:picMkLst>
        </pc:picChg>
      </pc:sldChg>
      <pc:sldChg chg="modSp mod">
        <pc:chgData name="Hemerson Soares" userId="c4ebe981-e98c-4f76-9b13-1616faab3311" providerId="ADAL" clId="{4F5C6926-2C20-416F-845E-9CB70CB460DD}" dt="2024-09-26T16:44:24.828" v="520" actId="1076"/>
        <pc:sldMkLst>
          <pc:docMk/>
          <pc:sldMk cId="1690075847" sldId="280"/>
        </pc:sldMkLst>
        <pc:spChg chg="mod">
          <ac:chgData name="Hemerson Soares" userId="c4ebe981-e98c-4f76-9b13-1616faab3311" providerId="ADAL" clId="{4F5C6926-2C20-416F-845E-9CB70CB460DD}" dt="2024-09-26T16:44:24.828" v="520" actId="1076"/>
          <ac:spMkLst>
            <pc:docMk/>
            <pc:sldMk cId="1690075847" sldId="280"/>
            <ac:spMk id="2" creationId="{61F0DA39-13AC-4BB8-A835-AB23569D9F4A}"/>
          </ac:spMkLst>
        </pc:spChg>
        <pc:spChg chg="mod">
          <ac:chgData name="Hemerson Soares" userId="c4ebe981-e98c-4f76-9b13-1616faab3311" providerId="ADAL" clId="{4F5C6926-2C20-416F-845E-9CB70CB460DD}" dt="2024-09-26T16:44:24.828" v="520" actId="1076"/>
          <ac:spMkLst>
            <pc:docMk/>
            <pc:sldMk cId="1690075847" sldId="280"/>
            <ac:spMk id="3" creationId="{2CBFBF8D-794B-4D2C-AA9B-607EFF6D56F3}"/>
          </ac:spMkLst>
        </pc:spChg>
      </pc:sldChg>
      <pc:sldChg chg="modSp mod">
        <pc:chgData name="Hemerson Soares" userId="c4ebe981-e98c-4f76-9b13-1616faab3311" providerId="ADAL" clId="{4F5C6926-2C20-416F-845E-9CB70CB460DD}" dt="2024-09-26T14:26:24.980" v="128" actId="1036"/>
        <pc:sldMkLst>
          <pc:docMk/>
          <pc:sldMk cId="408312688" sldId="283"/>
        </pc:sldMkLst>
        <pc:grpChg chg="mod">
          <ac:chgData name="Hemerson Soares" userId="c4ebe981-e98c-4f76-9b13-1616faab3311" providerId="ADAL" clId="{4F5C6926-2C20-416F-845E-9CB70CB460DD}" dt="2024-09-26T14:26:24.980" v="128" actId="1036"/>
          <ac:grpSpMkLst>
            <pc:docMk/>
            <pc:sldMk cId="408312688" sldId="283"/>
            <ac:grpSpMk id="6" creationId="{A5CEE325-8867-4579-8A97-7D469E7D7DE7}"/>
          </ac:grpSpMkLst>
        </pc:grpChg>
      </pc:sldChg>
      <pc:sldChg chg="modSp mod">
        <pc:chgData name="Hemerson Soares" userId="c4ebe981-e98c-4f76-9b13-1616faab3311" providerId="ADAL" clId="{4F5C6926-2C20-416F-845E-9CB70CB460DD}" dt="2024-09-26T16:49:17.187" v="523" actId="20577"/>
        <pc:sldMkLst>
          <pc:docMk/>
          <pc:sldMk cId="57018381" sldId="285"/>
        </pc:sldMkLst>
        <pc:spChg chg="mod">
          <ac:chgData name="Hemerson Soares" userId="c4ebe981-e98c-4f76-9b13-1616faab3311" providerId="ADAL" clId="{4F5C6926-2C20-416F-845E-9CB70CB460DD}" dt="2024-09-26T16:49:17.187" v="523" actId="20577"/>
          <ac:spMkLst>
            <pc:docMk/>
            <pc:sldMk cId="57018381" sldId="285"/>
            <ac:spMk id="2" creationId="{25054413-E4A6-4BE6-8F92-BE2E75A83B61}"/>
          </ac:spMkLst>
        </pc:spChg>
      </pc:sldChg>
      <pc:sldChg chg="modSp mod">
        <pc:chgData name="Hemerson Soares" userId="c4ebe981-e98c-4f76-9b13-1616faab3311" providerId="ADAL" clId="{4F5C6926-2C20-416F-845E-9CB70CB460DD}" dt="2024-09-26T16:49:07.889" v="521" actId="20577"/>
        <pc:sldMkLst>
          <pc:docMk/>
          <pc:sldMk cId="1166016714" sldId="287"/>
        </pc:sldMkLst>
        <pc:spChg chg="mod">
          <ac:chgData name="Hemerson Soares" userId="c4ebe981-e98c-4f76-9b13-1616faab3311" providerId="ADAL" clId="{4F5C6926-2C20-416F-845E-9CB70CB460DD}" dt="2024-09-26T16:49:07.889" v="521" actId="20577"/>
          <ac:spMkLst>
            <pc:docMk/>
            <pc:sldMk cId="1166016714" sldId="287"/>
            <ac:spMk id="2" creationId="{25054413-E4A6-4BE6-8F92-BE2E75A83B61}"/>
          </ac:spMkLst>
        </pc:spChg>
      </pc:sldChg>
      <pc:sldChg chg="modSp mod">
        <pc:chgData name="Hemerson Soares" userId="c4ebe981-e98c-4f76-9b13-1616faab3311" providerId="ADAL" clId="{4F5C6926-2C20-416F-845E-9CB70CB460DD}" dt="2024-09-26T16:49:11.105" v="522" actId="20577"/>
        <pc:sldMkLst>
          <pc:docMk/>
          <pc:sldMk cId="3860623750" sldId="288"/>
        </pc:sldMkLst>
        <pc:spChg chg="mod">
          <ac:chgData name="Hemerson Soares" userId="c4ebe981-e98c-4f76-9b13-1616faab3311" providerId="ADAL" clId="{4F5C6926-2C20-416F-845E-9CB70CB460DD}" dt="2024-09-26T16:49:11.105" v="522" actId="20577"/>
          <ac:spMkLst>
            <pc:docMk/>
            <pc:sldMk cId="3860623750" sldId="288"/>
            <ac:spMk id="2" creationId="{25054413-E4A6-4BE6-8F92-BE2E75A83B61}"/>
          </ac:spMkLst>
        </pc:spChg>
        <pc:graphicFrameChg chg="mod modGraphic">
          <ac:chgData name="Hemerson Soares" userId="c4ebe981-e98c-4f76-9b13-1616faab3311" providerId="ADAL" clId="{4F5C6926-2C20-416F-845E-9CB70CB460DD}" dt="2024-09-26T15:12:46.109" v="380" actId="207"/>
          <ac:graphicFrameMkLst>
            <pc:docMk/>
            <pc:sldMk cId="3860623750" sldId="288"/>
            <ac:graphicFrameMk id="5" creationId="{7C0A955F-357A-4464-A5D8-CA88622B0AD8}"/>
          </ac:graphicFrameMkLst>
        </pc:graphicFrameChg>
      </pc:sldChg>
      <pc:sldChg chg="modSp mod">
        <pc:chgData name="Hemerson Soares" userId="c4ebe981-e98c-4f76-9b13-1616faab3311" providerId="ADAL" clId="{4F5C6926-2C20-416F-845E-9CB70CB460DD}" dt="2024-09-26T14:54:38.716" v="371" actId="255"/>
        <pc:sldMkLst>
          <pc:docMk/>
          <pc:sldMk cId="3602698355" sldId="292"/>
        </pc:sldMkLst>
        <pc:spChg chg="mod">
          <ac:chgData name="Hemerson Soares" userId="c4ebe981-e98c-4f76-9b13-1616faab3311" providerId="ADAL" clId="{4F5C6926-2C20-416F-845E-9CB70CB460DD}" dt="2024-09-26T14:54:38.716" v="371" actId="255"/>
          <ac:spMkLst>
            <pc:docMk/>
            <pc:sldMk cId="3602698355" sldId="292"/>
            <ac:spMk id="3" creationId="{E95AFF1D-861F-4664-8B3D-B5E3CC9AF7F5}"/>
          </ac:spMkLst>
        </pc:spChg>
      </pc:sldChg>
      <pc:sldChg chg="modSp mod">
        <pc:chgData name="Hemerson Soares" userId="c4ebe981-e98c-4f76-9b13-1616faab3311" providerId="ADAL" clId="{4F5C6926-2C20-416F-845E-9CB70CB460DD}" dt="2024-09-26T14:25:00.455" v="112" actId="20577"/>
        <pc:sldMkLst>
          <pc:docMk/>
          <pc:sldMk cId="1656833288" sldId="294"/>
        </pc:sldMkLst>
        <pc:spChg chg="mod">
          <ac:chgData name="Hemerson Soares" userId="c4ebe981-e98c-4f76-9b13-1616faab3311" providerId="ADAL" clId="{4F5C6926-2C20-416F-845E-9CB70CB460DD}" dt="2024-09-26T14:25:00.455" v="112" actId="20577"/>
          <ac:spMkLst>
            <pc:docMk/>
            <pc:sldMk cId="1656833288" sldId="294"/>
            <ac:spMk id="2" creationId="{DD6C8652-7348-1B13-F9B4-1323EA0FCB03}"/>
          </ac:spMkLst>
        </pc:spChg>
      </pc:sldChg>
      <pc:sldChg chg="addSp modSp mod">
        <pc:chgData name="Hemerson Soares" userId="c4ebe981-e98c-4f76-9b13-1616faab3311" providerId="ADAL" clId="{4F5C6926-2C20-416F-845E-9CB70CB460DD}" dt="2024-09-26T16:42:49.963" v="517" actId="14100"/>
        <pc:sldMkLst>
          <pc:docMk/>
          <pc:sldMk cId="3720657284" sldId="295"/>
        </pc:sldMkLst>
        <pc:spChg chg="mod">
          <ac:chgData name="Hemerson Soares" userId="c4ebe981-e98c-4f76-9b13-1616faab3311" providerId="ADAL" clId="{4F5C6926-2C20-416F-845E-9CB70CB460DD}" dt="2024-09-26T16:38:44.878" v="507" actId="1036"/>
          <ac:spMkLst>
            <pc:docMk/>
            <pc:sldMk cId="3720657284" sldId="295"/>
            <ac:spMk id="2" creationId="{552FB8B4-1425-C424-0DAB-1C694BC7592D}"/>
          </ac:spMkLst>
        </pc:spChg>
        <pc:spChg chg="add mod">
          <ac:chgData name="Hemerson Soares" userId="c4ebe981-e98c-4f76-9b13-1616faab3311" providerId="ADAL" clId="{4F5C6926-2C20-416F-845E-9CB70CB460DD}" dt="2024-09-26T16:42:49.963" v="517" actId="14100"/>
          <ac:spMkLst>
            <pc:docMk/>
            <pc:sldMk cId="3720657284" sldId="295"/>
            <ac:spMk id="3" creationId="{646CC6C5-D8AD-9F0E-C230-3DAA60843C23}"/>
          </ac:spMkLst>
        </pc:spChg>
        <pc:spChg chg="add mod">
          <ac:chgData name="Hemerson Soares" userId="c4ebe981-e98c-4f76-9b13-1616faab3311" providerId="ADAL" clId="{4F5C6926-2C20-416F-845E-9CB70CB460DD}" dt="2024-09-26T16:38:59.323" v="511" actId="114"/>
          <ac:spMkLst>
            <pc:docMk/>
            <pc:sldMk cId="3720657284" sldId="295"/>
            <ac:spMk id="7" creationId="{496B7164-A6B2-7D7C-9490-4C3985F724B6}"/>
          </ac:spMkLst>
        </pc:spChg>
      </pc:sldChg>
      <pc:sldChg chg="addSp delSp modSp add del mod">
        <pc:chgData name="Hemerson Soares" userId="c4ebe981-e98c-4f76-9b13-1616faab3311" providerId="ADAL" clId="{4F5C6926-2C20-416F-845E-9CB70CB460DD}" dt="2024-09-26T16:43:55.916" v="519" actId="47"/>
        <pc:sldMkLst>
          <pc:docMk/>
          <pc:sldMk cId="2369055482" sldId="296"/>
        </pc:sldMkLst>
        <pc:spChg chg="del">
          <ac:chgData name="Hemerson Soares" userId="c4ebe981-e98c-4f76-9b13-1616faab3311" providerId="ADAL" clId="{4F5C6926-2C20-416F-845E-9CB70CB460DD}" dt="2024-09-26T15:29:09.691" v="485" actId="478"/>
          <ac:spMkLst>
            <pc:docMk/>
            <pc:sldMk cId="2369055482" sldId="296"/>
            <ac:spMk id="2" creationId="{DD6C8652-7348-1B13-F9B4-1323EA0FCB03}"/>
          </ac:spMkLst>
        </pc:spChg>
        <pc:spChg chg="del">
          <ac:chgData name="Hemerson Soares" userId="c4ebe981-e98c-4f76-9b13-1616faab3311" providerId="ADAL" clId="{4F5C6926-2C20-416F-845E-9CB70CB460DD}" dt="2024-09-26T15:29:09.691" v="485" actId="478"/>
          <ac:spMkLst>
            <pc:docMk/>
            <pc:sldMk cId="2369055482" sldId="296"/>
            <ac:spMk id="3" creationId="{725884EE-BFD0-5F8C-ED6A-48BFE925479A}"/>
          </ac:spMkLst>
        </pc:spChg>
        <pc:spChg chg="add del mod">
          <ac:chgData name="Hemerson Soares" userId="c4ebe981-e98c-4f76-9b13-1616faab3311" providerId="ADAL" clId="{4F5C6926-2C20-416F-845E-9CB70CB460DD}" dt="2024-09-26T15:29:11.536" v="486" actId="478"/>
          <ac:spMkLst>
            <pc:docMk/>
            <pc:sldMk cId="2369055482" sldId="296"/>
            <ac:spMk id="5" creationId="{191D24FC-8361-FC51-971B-833C375E1EB6}"/>
          </ac:spMkLst>
        </pc:spChg>
        <pc:spChg chg="add del mod">
          <ac:chgData name="Hemerson Soares" userId="c4ebe981-e98c-4f76-9b13-1616faab3311" providerId="ADAL" clId="{4F5C6926-2C20-416F-845E-9CB70CB460DD}" dt="2024-09-26T15:29:11.536" v="486" actId="478"/>
          <ac:spMkLst>
            <pc:docMk/>
            <pc:sldMk cId="2369055482" sldId="296"/>
            <ac:spMk id="7" creationId="{DA6BEAC5-2909-FCAB-E14C-D660B4E3F248}"/>
          </ac:spMkLst>
        </pc:spChg>
      </pc:sldChg>
      <pc:sldChg chg="delSp add del mod delAnim">
        <pc:chgData name="Hemerson Soares" userId="c4ebe981-e98c-4f76-9b13-1616faab3311" providerId="ADAL" clId="{4F5C6926-2C20-416F-845E-9CB70CB460DD}" dt="2024-09-26T15:28:52.562" v="483" actId="47"/>
        <pc:sldMkLst>
          <pc:docMk/>
          <pc:sldMk cId="2775763410" sldId="296"/>
        </pc:sldMkLst>
        <pc:spChg chg="del">
          <ac:chgData name="Hemerson Soares" userId="c4ebe981-e98c-4f76-9b13-1616faab3311" providerId="ADAL" clId="{4F5C6926-2C20-416F-845E-9CB70CB460DD}" dt="2024-09-26T15:22:08.117" v="482" actId="478"/>
          <ac:spMkLst>
            <pc:docMk/>
            <pc:sldMk cId="2775763410" sldId="296"/>
            <ac:spMk id="3" creationId="{5D364581-4D71-45B4-ADF0-6A301932CE0C}"/>
          </ac:spMkLst>
        </pc:spChg>
        <pc:spChg chg="del">
          <ac:chgData name="Hemerson Soares" userId="c4ebe981-e98c-4f76-9b13-1616faab3311" providerId="ADAL" clId="{4F5C6926-2C20-416F-845E-9CB70CB460DD}" dt="2024-09-26T15:22:08.117" v="482" actId="478"/>
          <ac:spMkLst>
            <pc:docMk/>
            <pc:sldMk cId="2775763410" sldId="296"/>
            <ac:spMk id="4" creationId="{DDF2EEDF-766C-0D28-0DA4-DC66586A2B4B}"/>
          </ac:spMkLst>
        </pc:spChg>
        <pc:spChg chg="del">
          <ac:chgData name="Hemerson Soares" userId="c4ebe981-e98c-4f76-9b13-1616faab3311" providerId="ADAL" clId="{4F5C6926-2C20-416F-845E-9CB70CB460DD}" dt="2024-09-26T15:22:08.117" v="482" actId="478"/>
          <ac:spMkLst>
            <pc:docMk/>
            <pc:sldMk cId="2775763410" sldId="296"/>
            <ac:spMk id="5" creationId="{E1AD3E02-A995-42FC-A77D-E5F022FC75EF}"/>
          </ac:spMkLst>
        </pc:spChg>
        <pc:spChg chg="del">
          <ac:chgData name="Hemerson Soares" userId="c4ebe981-e98c-4f76-9b13-1616faab3311" providerId="ADAL" clId="{4F5C6926-2C20-416F-845E-9CB70CB460DD}" dt="2024-09-26T15:22:08.117" v="482" actId="478"/>
          <ac:spMkLst>
            <pc:docMk/>
            <pc:sldMk cId="2775763410" sldId="296"/>
            <ac:spMk id="9" creationId="{F2AC1410-4416-4C5C-8F60-FC1F639BD4F5}"/>
          </ac:spMkLst>
        </pc:spChg>
        <pc:spChg chg="del">
          <ac:chgData name="Hemerson Soares" userId="c4ebe981-e98c-4f76-9b13-1616faab3311" providerId="ADAL" clId="{4F5C6926-2C20-416F-845E-9CB70CB460DD}" dt="2024-09-26T15:22:08.117" v="482" actId="478"/>
          <ac:spMkLst>
            <pc:docMk/>
            <pc:sldMk cId="2775763410" sldId="296"/>
            <ac:spMk id="10" creationId="{8B93F658-5496-453C-8E4C-3364A7E4F4FD}"/>
          </ac:spMkLst>
        </pc:spChg>
        <pc:picChg chg="del">
          <ac:chgData name="Hemerson Soares" userId="c4ebe981-e98c-4f76-9b13-1616faab3311" providerId="ADAL" clId="{4F5C6926-2C20-416F-845E-9CB70CB460DD}" dt="2024-09-26T15:22:02.576" v="481" actId="478"/>
          <ac:picMkLst>
            <pc:docMk/>
            <pc:sldMk cId="2775763410" sldId="296"/>
            <ac:picMk id="2" creationId="{B4449FD0-7E9F-D95D-413B-5245B4BC19B3}"/>
          </ac:picMkLst>
        </pc:picChg>
      </pc:sldChg>
      <pc:sldChg chg="addSp delSp modSp add del mod">
        <pc:chgData name="Hemerson Soares" userId="c4ebe981-e98c-4f76-9b13-1616faab3311" providerId="ADAL" clId="{4F5C6926-2C20-416F-845E-9CB70CB460DD}" dt="2024-09-26T16:43:06.566" v="518" actId="47"/>
        <pc:sldMkLst>
          <pc:docMk/>
          <pc:sldMk cId="1253038052" sldId="297"/>
        </pc:sldMkLst>
        <pc:spChg chg="del">
          <ac:chgData name="Hemerson Soares" userId="c4ebe981-e98c-4f76-9b13-1616faab3311" providerId="ADAL" clId="{4F5C6926-2C20-416F-845E-9CB70CB460DD}" dt="2024-09-26T16:39:09.743" v="513" actId="478"/>
          <ac:spMkLst>
            <pc:docMk/>
            <pc:sldMk cId="1253038052" sldId="297"/>
            <ac:spMk id="2" creationId="{552FB8B4-1425-C424-0DAB-1C694BC7592D}"/>
          </ac:spMkLst>
        </pc:spChg>
        <pc:spChg chg="del">
          <ac:chgData name="Hemerson Soares" userId="c4ebe981-e98c-4f76-9b13-1616faab3311" providerId="ADAL" clId="{4F5C6926-2C20-416F-845E-9CB70CB460DD}" dt="2024-09-26T16:39:09.743" v="513" actId="478"/>
          <ac:spMkLst>
            <pc:docMk/>
            <pc:sldMk cId="1253038052" sldId="297"/>
            <ac:spMk id="3" creationId="{646CC6C5-D8AD-9F0E-C230-3DAA60843C23}"/>
          </ac:spMkLst>
        </pc:spChg>
        <pc:spChg chg="add del mod">
          <ac:chgData name="Hemerson Soares" userId="c4ebe981-e98c-4f76-9b13-1616faab3311" providerId="ADAL" clId="{4F5C6926-2C20-416F-845E-9CB70CB460DD}" dt="2024-09-26T16:39:11.212" v="514" actId="478"/>
          <ac:spMkLst>
            <pc:docMk/>
            <pc:sldMk cId="1253038052" sldId="297"/>
            <ac:spMk id="5" creationId="{871DC376-816B-419B-88AF-24D1646200B7}"/>
          </ac:spMkLst>
        </pc:spChg>
        <pc:spChg chg="mod">
          <ac:chgData name="Hemerson Soares" userId="c4ebe981-e98c-4f76-9b13-1616faab3311" providerId="ADAL" clId="{4F5C6926-2C20-416F-845E-9CB70CB460DD}" dt="2024-09-26T16:39:56.925" v="516" actId="1036"/>
          <ac:spMkLst>
            <pc:docMk/>
            <pc:sldMk cId="1253038052" sldId="297"/>
            <ac:spMk id="7" creationId="{496B7164-A6B2-7D7C-9490-4C3985F724B6}"/>
          </ac:spMkLst>
        </pc:spChg>
      </pc:sldChg>
      <pc:sldChg chg="addSp delSp modSp add del mod">
        <pc:chgData name="Hemerson Soares" userId="c4ebe981-e98c-4f76-9b13-1616faab3311" providerId="ADAL" clId="{4F5C6926-2C20-416F-845E-9CB70CB460DD}" dt="2024-09-26T16:36:47.676" v="490" actId="47"/>
        <pc:sldMkLst>
          <pc:docMk/>
          <pc:sldMk cId="2131095687" sldId="297"/>
        </pc:sldMkLst>
        <pc:spChg chg="del">
          <ac:chgData name="Hemerson Soares" userId="c4ebe981-e98c-4f76-9b13-1616faab3311" providerId="ADAL" clId="{4F5C6926-2C20-416F-845E-9CB70CB460DD}" dt="2024-09-26T16:33:51.120" v="488" actId="478"/>
          <ac:spMkLst>
            <pc:docMk/>
            <pc:sldMk cId="2131095687" sldId="297"/>
            <ac:spMk id="2" creationId="{552FB8B4-1425-C424-0DAB-1C694BC7592D}"/>
          </ac:spMkLst>
        </pc:spChg>
        <pc:spChg chg="del">
          <ac:chgData name="Hemerson Soares" userId="c4ebe981-e98c-4f76-9b13-1616faab3311" providerId="ADAL" clId="{4F5C6926-2C20-416F-845E-9CB70CB460DD}" dt="2024-09-26T16:33:51.120" v="488" actId="478"/>
          <ac:spMkLst>
            <pc:docMk/>
            <pc:sldMk cId="2131095687" sldId="297"/>
            <ac:spMk id="3" creationId="{646CC6C5-D8AD-9F0E-C230-3DAA60843C23}"/>
          </ac:spMkLst>
        </pc:spChg>
        <pc:spChg chg="add del mod">
          <ac:chgData name="Hemerson Soares" userId="c4ebe981-e98c-4f76-9b13-1616faab3311" providerId="ADAL" clId="{4F5C6926-2C20-416F-845E-9CB70CB460DD}" dt="2024-09-26T16:33:52.974" v="489" actId="478"/>
          <ac:spMkLst>
            <pc:docMk/>
            <pc:sldMk cId="2131095687" sldId="297"/>
            <ac:spMk id="5" creationId="{F061647F-031A-A41C-88B5-76E2135FDF4D}"/>
          </ac:spMkLst>
        </pc:spChg>
      </pc:sldChg>
      <pc:sldMasterChg chg="modSp modSldLayout">
        <pc:chgData name="Hemerson Soares" userId="c4ebe981-e98c-4f76-9b13-1616faab3311" providerId="ADAL" clId="{4F5C6926-2C20-416F-845E-9CB70CB460DD}" dt="2024-09-26T14:42:59.353" v="260" actId="14100"/>
        <pc:sldMasterMkLst>
          <pc:docMk/>
          <pc:sldMasterMk cId="868493563" sldId="2147483660"/>
        </pc:sldMasterMkLst>
        <pc:sldLayoutChg chg="modSp">
          <pc:chgData name="Hemerson Soares" userId="c4ebe981-e98c-4f76-9b13-1616faab3311" providerId="ADAL" clId="{4F5C6926-2C20-416F-845E-9CB70CB460DD}" dt="2024-09-26T14:41:44.969" v="243" actId="735"/>
          <pc:sldLayoutMkLst>
            <pc:docMk/>
            <pc:sldMasterMk cId="868493563" sldId="2147483660"/>
            <pc:sldLayoutMk cId="138042515" sldId="2147483661"/>
          </pc:sldLayoutMkLst>
        </pc:sldLayoutChg>
        <pc:sldLayoutChg chg="delSp modSp mod">
          <pc:chgData name="Hemerson Soares" userId="c4ebe981-e98c-4f76-9b13-1616faab3311" providerId="ADAL" clId="{4F5C6926-2C20-416F-845E-9CB70CB460DD}" dt="2024-09-26T14:42:59.353" v="260" actId="14100"/>
          <pc:sldLayoutMkLst>
            <pc:docMk/>
            <pc:sldMasterMk cId="868493563" sldId="2147483660"/>
            <pc:sldLayoutMk cId="711922719" sldId="2147483662"/>
          </pc:sldLayoutMkLst>
          <pc:spChg chg="mod topLvl">
            <ac:chgData name="Hemerson Soares" userId="c4ebe981-e98c-4f76-9b13-1616faab3311" providerId="ADAL" clId="{4F5C6926-2C20-416F-845E-9CB70CB460DD}" dt="2024-09-26T14:42:11.459" v="251" actId="1076"/>
            <ac:spMkLst>
              <pc:docMk/>
              <pc:sldMasterMk cId="868493563" sldId="2147483660"/>
              <pc:sldLayoutMk cId="711922719" sldId="2147483662"/>
              <ac:spMk id="7" creationId="{32EEBA0E-0322-3941-B723-EB39A2FFCD5A}"/>
            </ac:spMkLst>
          </pc:spChg>
          <pc:spChg chg="mod topLvl">
            <ac:chgData name="Hemerson Soares" userId="c4ebe981-e98c-4f76-9b13-1616faab3311" providerId="ADAL" clId="{4F5C6926-2C20-416F-845E-9CB70CB460DD}" dt="2024-09-26T14:42:59.353" v="260" actId="14100"/>
            <ac:spMkLst>
              <pc:docMk/>
              <pc:sldMasterMk cId="868493563" sldId="2147483660"/>
              <pc:sldLayoutMk cId="711922719" sldId="2147483662"/>
              <ac:spMk id="10" creationId="{4863B76B-3E41-5725-F8B0-283061E78ECB}"/>
            </ac:spMkLst>
          </pc:spChg>
          <pc:spChg chg="mod topLvl">
            <ac:chgData name="Hemerson Soares" userId="c4ebe981-e98c-4f76-9b13-1616faab3311" providerId="ADAL" clId="{4F5C6926-2C20-416F-845E-9CB70CB460DD}" dt="2024-09-26T14:42:07.886" v="249" actId="14100"/>
            <ac:spMkLst>
              <pc:docMk/>
              <pc:sldMasterMk cId="868493563" sldId="2147483660"/>
              <pc:sldLayoutMk cId="711922719" sldId="2147483662"/>
              <ac:spMk id="11" creationId="{F5614120-CB55-597B-E29C-91C8D9F6D89C}"/>
            </ac:spMkLst>
          </pc:spChg>
          <pc:spChg chg="mod topLvl">
            <ac:chgData name="Hemerson Soares" userId="c4ebe981-e98c-4f76-9b13-1616faab3311" providerId="ADAL" clId="{4F5C6926-2C20-416F-845E-9CB70CB460DD}" dt="2024-09-26T14:42:49.475" v="259" actId="14100"/>
            <ac:spMkLst>
              <pc:docMk/>
              <pc:sldMasterMk cId="868493563" sldId="2147483660"/>
              <pc:sldLayoutMk cId="711922719" sldId="2147483662"/>
              <ac:spMk id="12" creationId="{7DBD4190-E412-430A-B4ED-9374F7351C75}"/>
            </ac:spMkLst>
          </pc:spChg>
          <pc:spChg chg="mod topLvl">
            <ac:chgData name="Hemerson Soares" userId="c4ebe981-e98c-4f76-9b13-1616faab3311" providerId="ADAL" clId="{4F5C6926-2C20-416F-845E-9CB70CB460DD}" dt="2024-09-26T14:41:56.112" v="246" actId="14100"/>
            <ac:spMkLst>
              <pc:docMk/>
              <pc:sldMasterMk cId="868493563" sldId="2147483660"/>
              <pc:sldLayoutMk cId="711922719" sldId="2147483662"/>
              <ac:spMk id="15" creationId="{FDF03600-C4BB-F17D-CD74-1EE14EBFF9AD}"/>
            </ac:spMkLst>
          </pc:spChg>
          <pc:spChg chg="mod topLvl">
            <ac:chgData name="Hemerson Soares" userId="c4ebe981-e98c-4f76-9b13-1616faab3311" providerId="ADAL" clId="{4F5C6926-2C20-416F-845E-9CB70CB460DD}" dt="2024-09-26T14:42:28.181" v="254" actId="14100"/>
            <ac:spMkLst>
              <pc:docMk/>
              <pc:sldMasterMk cId="868493563" sldId="2147483660"/>
              <pc:sldLayoutMk cId="711922719" sldId="2147483662"/>
              <ac:spMk id="16" creationId="{8F6624FB-F02A-D708-3E05-6370FB921256}"/>
            </ac:spMkLst>
          </pc:spChg>
          <pc:spChg chg="mod topLvl">
            <ac:chgData name="Hemerson Soares" userId="c4ebe981-e98c-4f76-9b13-1616faab3311" providerId="ADAL" clId="{4F5C6926-2C20-416F-845E-9CB70CB460DD}" dt="2024-09-26T14:41:14.773" v="239" actId="14100"/>
            <ac:spMkLst>
              <pc:docMk/>
              <pc:sldMasterMk cId="868493563" sldId="2147483660"/>
              <pc:sldLayoutMk cId="711922719" sldId="2147483662"/>
              <ac:spMk id="17" creationId="{81321841-B322-989B-6779-E2FCD11DB0B8}"/>
            </ac:spMkLst>
          </pc:spChg>
          <pc:spChg chg="mod topLvl">
            <ac:chgData name="Hemerson Soares" userId="c4ebe981-e98c-4f76-9b13-1616faab3311" providerId="ADAL" clId="{4F5C6926-2C20-416F-845E-9CB70CB460DD}" dt="2024-09-26T14:42:46.504" v="258" actId="14100"/>
            <ac:spMkLst>
              <pc:docMk/>
              <pc:sldMasterMk cId="868493563" sldId="2147483660"/>
              <pc:sldLayoutMk cId="711922719" sldId="2147483662"/>
              <ac:spMk id="18" creationId="{6D9CC904-C2D1-03A7-E1EB-7A4530DFDA11}"/>
            </ac:spMkLst>
          </pc:spChg>
          <pc:grpChg chg="del">
            <ac:chgData name="Hemerson Soares" userId="c4ebe981-e98c-4f76-9b13-1616faab3311" providerId="ADAL" clId="{4F5C6926-2C20-416F-845E-9CB70CB460DD}" dt="2024-09-26T14:41:50.338" v="245" actId="165"/>
            <ac:grpSpMkLst>
              <pc:docMk/>
              <pc:sldMasterMk cId="868493563" sldId="2147483660"/>
              <pc:sldLayoutMk cId="711922719" sldId="2147483662"/>
              <ac:grpSpMk id="19" creationId="{29284B25-DC0B-DBA1-71B9-BBBF4BE678D7}"/>
            </ac:grpSpMkLst>
          </pc:grpChg>
          <pc:grpChg chg="del">
            <ac:chgData name="Hemerson Soares" userId="c4ebe981-e98c-4f76-9b13-1616faab3311" providerId="ADAL" clId="{4F5C6926-2C20-416F-845E-9CB70CB460DD}" dt="2024-09-26T14:41:11.188" v="238" actId="165"/>
            <ac:grpSpMkLst>
              <pc:docMk/>
              <pc:sldMasterMk cId="868493563" sldId="2147483660"/>
              <pc:sldLayoutMk cId="711922719" sldId="2147483662"/>
              <ac:grpSpMk id="20" creationId="{BF97213F-8E34-20E1-439F-CFC741308227}"/>
            </ac:grpSpMkLst>
          </pc:grpChg>
        </pc:sldLayoutChg>
        <pc:sldLayoutChg chg="modSp">
          <pc:chgData name="Hemerson Soares" userId="c4ebe981-e98c-4f76-9b13-1616faab3311" providerId="ADAL" clId="{4F5C6926-2C20-416F-845E-9CB70CB460DD}" dt="2024-09-26T14:41:44.339" v="242" actId="735"/>
          <pc:sldLayoutMkLst>
            <pc:docMk/>
            <pc:sldMasterMk cId="868493563" sldId="2147483660"/>
            <pc:sldLayoutMk cId="3618291521" sldId="2147483663"/>
          </pc:sldLayoutMkLst>
        </pc:sldLayoutChg>
        <pc:sldLayoutChg chg="delSp modSp mod">
          <pc:chgData name="Hemerson Soares" userId="c4ebe981-e98c-4f76-9b13-1616faab3311" providerId="ADAL" clId="{4F5C6926-2C20-416F-845E-9CB70CB460DD}" dt="2024-09-26T14:34:20.203" v="153" actId="21"/>
          <pc:sldLayoutMkLst>
            <pc:docMk/>
            <pc:sldMasterMk cId="868493563" sldId="2147483660"/>
            <pc:sldLayoutMk cId="2997494216" sldId="2147483672"/>
          </pc:sldLayoutMkLst>
          <pc:spChg chg="del">
            <ac:chgData name="Hemerson Soares" userId="c4ebe981-e98c-4f76-9b13-1616faab3311" providerId="ADAL" clId="{4F5C6926-2C20-416F-845E-9CB70CB460DD}" dt="2024-09-26T14:34:20.203" v="153" actId="21"/>
            <ac:spMkLst>
              <pc:docMk/>
              <pc:sldMasterMk cId="868493563" sldId="2147483660"/>
              <pc:sldLayoutMk cId="2997494216" sldId="2147483672"/>
              <ac:spMk id="7" creationId="{496B7164-A6B2-7D7C-9490-4C3985F724B6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10A356A5-9030-4E47-A4E0-60AE7A9FC22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60FD8CE-3BFC-4169-B0E8-0800B2FAF207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373583F-A877-4E7E-A1A5-5D2D7B171FCC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68B9CE8-B226-47C3-A983-2D5685D5170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ACA6F93-0FFF-45FC-8339-26B0B6A944ED}" type="slidenum">
              <a:t>‹nº›</a:t>
            </a:fld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6143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3E56A9D8-A35D-4007-8F68-806E7FD0306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5900" y="812800"/>
            <a:ext cx="7126288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DF00E51E-933E-406F-B582-D37911A6256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pt-BR"/>
          </a:p>
        </p:txBody>
      </p:sp>
      <p:sp>
        <p:nvSpPr>
          <p:cNvPr id="4" name="Espaço Reservado para Cabeçalho 3">
            <a:extLst>
              <a:ext uri="{FF2B5EF4-FFF2-40B4-BE49-F238E27FC236}">
                <a16:creationId xmlns:a16="http://schemas.microsoft.com/office/drawing/2014/main" id="{3856EEDD-7E73-4350-9458-3123279C5CC8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3A3D0F7-F780-4E50-9550-21F2208F0AD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B1C89DF-62BD-4A5C-B3B9-972D43F08047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88B2A53-A1AC-4FF2-AD9F-B1D909CD33A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A087EDC3-3194-45FB-8222-FC39F8BE239A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6590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pt-BR" sz="2000" b="0" i="0" u="none" strike="noStrike" kern="1200" cap="none" spc="0" baseline="0">
        <a:solidFill>
          <a:srgbClr val="000000"/>
        </a:solidFill>
        <a:uFillTx/>
        <a:latin typeface="Liberation Sans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6">
            <a:extLst>
              <a:ext uri="{FF2B5EF4-FFF2-40B4-BE49-F238E27FC236}">
                <a16:creationId xmlns:a16="http://schemas.microsoft.com/office/drawing/2014/main" id="{9C87146A-F8A4-48FB-A385-6DFD8B042F59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0AECBC4-B196-4801-B907-A1FFFD39257F}" type="slidenum">
              <a:t>1</a:t>
            </a:fld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ço Reservado para Imagem de Slide 1">
            <a:extLst>
              <a:ext uri="{FF2B5EF4-FFF2-40B4-BE49-F238E27FC236}">
                <a16:creationId xmlns:a16="http://schemas.microsoft.com/office/drawing/2014/main" id="{47C234D4-F5FB-4DF2-A731-97198F2381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ço Reservado para Anotações 2">
            <a:extLst>
              <a:ext uri="{FF2B5EF4-FFF2-40B4-BE49-F238E27FC236}">
                <a16:creationId xmlns:a16="http://schemas.microsoft.com/office/drawing/2014/main" id="{A2974C19-5CBE-432D-9AE0-B9ED222DBC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9013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087EDC3-3194-45FB-8222-FC39F8BE239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9640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.com/extensaoufca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tipo&#10;&#10;Descrição gerada automaticamente">
            <a:extLst>
              <a:ext uri="{FF2B5EF4-FFF2-40B4-BE49-F238E27FC236}">
                <a16:creationId xmlns:a16="http://schemas.microsoft.com/office/drawing/2014/main" id="{B553BC68-3D50-F32E-E76F-AFEE518399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22" t="16056" r="22993" b="49818"/>
          <a:stretch/>
        </p:blipFill>
        <p:spPr>
          <a:xfrm flipV="1">
            <a:off x="338130" y="0"/>
            <a:ext cx="12620634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9972" y="1237197"/>
            <a:ext cx="10079831" cy="2631887"/>
          </a:xfrm>
        </p:spPr>
        <p:txBody>
          <a:bodyPr anchor="b"/>
          <a:lstStyle>
            <a:lvl1pPr algn="ctr">
              <a:defRPr sz="6614">
                <a:solidFill>
                  <a:schemeClr val="bg2">
                    <a:lumMod val="10000"/>
                  </a:schemeClr>
                </a:solidFill>
                <a:latin typeface="Mangueira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9972" y="3970580"/>
            <a:ext cx="10079831" cy="1825171"/>
          </a:xfrm>
        </p:spPr>
        <p:txBody>
          <a:bodyPr/>
          <a:lstStyle>
            <a:lvl1pPr marL="0" indent="0" algn="ctr">
              <a:buNone/>
              <a:defRPr sz="2646">
                <a:solidFill>
                  <a:schemeClr val="bg2">
                    <a:lumMod val="10000"/>
                  </a:schemeClr>
                </a:solidFill>
                <a:latin typeface="Mangueira"/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4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  <p15:guide id="2" pos="4233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73C488-21BB-42F6-8480-5BFB259A89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010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17839" y="402483"/>
            <a:ext cx="2897951" cy="640647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3985" y="402483"/>
            <a:ext cx="8525857" cy="64064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6FEBC5-714E-4BA9-BD9F-B4DC642E9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041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Gráfico, Gráfico de explosão solar&#10;&#10;Descrição gerada automaticamente">
            <a:extLst>
              <a:ext uri="{FF2B5EF4-FFF2-40B4-BE49-F238E27FC236}">
                <a16:creationId xmlns:a16="http://schemas.microsoft.com/office/drawing/2014/main" id="{E030607B-AFBF-C315-32E3-771816EEA2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4"/>
            <a:ext cx="13443436" cy="7557800"/>
          </a:xfrm>
          <a:prstGeom prst="rect">
            <a:avLst/>
          </a:prstGeom>
        </p:spPr>
      </p:pic>
      <p:sp>
        <p:nvSpPr>
          <p:cNvPr id="33" name="Retângulo 32">
            <a:hlinkClick r:id="rId3"/>
            <a:extLst>
              <a:ext uri="{FF2B5EF4-FFF2-40B4-BE49-F238E27FC236}">
                <a16:creationId xmlns:a16="http://schemas.microsoft.com/office/drawing/2014/main" id="{12064217-2616-96BB-3A53-6C1B5C4ADB22}"/>
              </a:ext>
            </a:extLst>
          </p:cNvPr>
          <p:cNvSpPr/>
          <p:nvPr userDrawn="1"/>
        </p:nvSpPr>
        <p:spPr>
          <a:xfrm>
            <a:off x="1327715" y="6798054"/>
            <a:ext cx="554805" cy="6695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AE8DD3C-3A53-4D6D-A902-DE125BB1BB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8800" y="3033486"/>
            <a:ext cx="4775201" cy="966652"/>
          </a:xfrm>
          <a:prstGeom prst="roundRect">
            <a:avLst/>
          </a:prstGeom>
          <a:noFill/>
        </p:spPr>
        <p:txBody>
          <a:bodyPr>
            <a:noAutofit/>
          </a:bodyPr>
          <a:lstStyle>
            <a:lvl1pPr algn="l">
              <a:defRPr sz="8800" cap="none" baseline="0">
                <a:solidFill>
                  <a:schemeClr val="bg2">
                    <a:lumMod val="10000"/>
                  </a:schemeClr>
                </a:solidFill>
                <a:latin typeface="Mangueira"/>
              </a:defRPr>
            </a:lvl1pPr>
          </a:lstStyle>
          <a:p>
            <a:r>
              <a:rPr lang="pt-BR" dirty="0"/>
              <a:t>Gratidão!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6651A9F-E4FC-4064-8620-75C4E627D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9E665C8-88B3-406B-A0ED-F009EA067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CF6AB96-C641-42FC-9519-4B41730C4F2F}" type="slidenum">
              <a:rPr lang="pt-BR" smtClean="0"/>
              <a:t>‹nº›</a:t>
            </a:fld>
            <a:endParaRPr lang="pt-BR"/>
          </a:p>
        </p:txBody>
      </p:sp>
      <p:pic>
        <p:nvPicPr>
          <p:cNvPr id="13" name="Imagem 12" descr="Interface gráfica do usuário, Aplicativo&#10;&#10;Descrição gerada automaticamente com confiança média">
            <a:extLst>
              <a:ext uri="{FF2B5EF4-FFF2-40B4-BE49-F238E27FC236}">
                <a16:creationId xmlns:a16="http://schemas.microsoft.com/office/drawing/2014/main" id="{EC5C05EC-BE96-386A-6588-786A8B5CE1D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5184" y="6133564"/>
            <a:ext cx="3604591" cy="140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49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  <p15:guide id="2" pos="4233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m 20" descr="Logotipo&#10;&#10;Descrição gerada automaticamente">
            <a:extLst>
              <a:ext uri="{FF2B5EF4-FFF2-40B4-BE49-F238E27FC236}">
                <a16:creationId xmlns:a16="http://schemas.microsoft.com/office/drawing/2014/main" id="{1A649F4A-D6EB-8C97-D243-CD6E49BBBE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22" t="16056" r="22993" b="49818"/>
          <a:stretch/>
        </p:blipFill>
        <p:spPr>
          <a:xfrm flipV="1">
            <a:off x="16322" y="0"/>
            <a:ext cx="12620634" cy="7559675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FDF03600-C4BB-F17D-CD74-1EE14EBFF9AD}"/>
              </a:ext>
            </a:extLst>
          </p:cNvPr>
          <p:cNvSpPr/>
          <p:nvPr userDrawn="1"/>
        </p:nvSpPr>
        <p:spPr>
          <a:xfrm>
            <a:off x="1462" y="7320899"/>
            <a:ext cx="6719887" cy="88283"/>
          </a:xfrm>
          <a:prstGeom prst="rect">
            <a:avLst/>
          </a:prstGeom>
          <a:solidFill>
            <a:srgbClr val="F297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8F6624FB-F02A-D708-3E05-6370FB921256}"/>
              </a:ext>
            </a:extLst>
          </p:cNvPr>
          <p:cNvSpPr/>
          <p:nvPr userDrawn="1"/>
        </p:nvSpPr>
        <p:spPr>
          <a:xfrm>
            <a:off x="6721350" y="7322004"/>
            <a:ext cx="6719887" cy="237672"/>
          </a:xfrm>
          <a:prstGeom prst="rect">
            <a:avLst/>
          </a:prstGeom>
          <a:solidFill>
            <a:srgbClr val="93BF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81321841-B322-989B-6779-E2FCD11DB0B8}"/>
              </a:ext>
            </a:extLst>
          </p:cNvPr>
          <p:cNvSpPr/>
          <p:nvPr userDrawn="1"/>
        </p:nvSpPr>
        <p:spPr>
          <a:xfrm>
            <a:off x="0" y="7320899"/>
            <a:ext cx="3408806" cy="163403"/>
          </a:xfrm>
          <a:prstGeom prst="rect">
            <a:avLst/>
          </a:prstGeom>
          <a:solidFill>
            <a:srgbClr val="FDCE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6D9CC904-C2D1-03A7-E1EB-7A4530DFDA11}"/>
              </a:ext>
            </a:extLst>
          </p:cNvPr>
          <p:cNvSpPr/>
          <p:nvPr userDrawn="1"/>
        </p:nvSpPr>
        <p:spPr>
          <a:xfrm>
            <a:off x="10032431" y="7320898"/>
            <a:ext cx="3408806" cy="237672"/>
          </a:xfrm>
          <a:prstGeom prst="rect">
            <a:avLst/>
          </a:prstGeom>
          <a:solidFill>
            <a:srgbClr val="64C3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2EEBA0E-0322-3941-B723-EB39A2FFCD5A}"/>
              </a:ext>
            </a:extLst>
          </p:cNvPr>
          <p:cNvSpPr/>
          <p:nvPr userDrawn="1"/>
        </p:nvSpPr>
        <p:spPr>
          <a:xfrm>
            <a:off x="0" y="7397124"/>
            <a:ext cx="6719887" cy="162552"/>
          </a:xfrm>
          <a:prstGeom prst="rect">
            <a:avLst/>
          </a:prstGeom>
          <a:solidFill>
            <a:srgbClr val="C565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4863B76B-3E41-5725-F8B0-283061E78ECB}"/>
              </a:ext>
            </a:extLst>
          </p:cNvPr>
          <p:cNvSpPr/>
          <p:nvPr userDrawn="1"/>
        </p:nvSpPr>
        <p:spPr>
          <a:xfrm>
            <a:off x="6719888" y="7397711"/>
            <a:ext cx="6719887" cy="161964"/>
          </a:xfrm>
          <a:prstGeom prst="rect">
            <a:avLst/>
          </a:prstGeom>
          <a:solidFill>
            <a:srgbClr val="729C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F5614120-CB55-597B-E29C-91C8D9F6D89C}"/>
              </a:ext>
            </a:extLst>
          </p:cNvPr>
          <p:cNvSpPr/>
          <p:nvPr userDrawn="1"/>
        </p:nvSpPr>
        <p:spPr>
          <a:xfrm>
            <a:off x="-1462" y="7397121"/>
            <a:ext cx="3408806" cy="162554"/>
          </a:xfrm>
          <a:prstGeom prst="rect">
            <a:avLst/>
          </a:prstGeom>
          <a:solidFill>
            <a:srgbClr val="E5A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7DBD4190-E412-430A-B4ED-9374F7351C75}"/>
              </a:ext>
            </a:extLst>
          </p:cNvPr>
          <p:cNvSpPr/>
          <p:nvPr userDrawn="1"/>
        </p:nvSpPr>
        <p:spPr>
          <a:xfrm>
            <a:off x="10030969" y="7397121"/>
            <a:ext cx="3408806" cy="162553"/>
          </a:xfrm>
          <a:prstGeom prst="rect">
            <a:avLst/>
          </a:prstGeom>
          <a:solidFill>
            <a:srgbClr val="3698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04483" y="1690951"/>
            <a:ext cx="12630808" cy="4323769"/>
          </a:xfrm>
        </p:spPr>
        <p:txBody>
          <a:bodyPr/>
          <a:lstStyle>
            <a:lvl1pPr>
              <a:lnSpc>
                <a:spcPct val="100000"/>
              </a:lnSpc>
              <a:buClr>
                <a:srgbClr val="777148"/>
              </a:buClr>
              <a:defRPr>
                <a:solidFill>
                  <a:schemeClr val="bg2">
                    <a:lumMod val="10000"/>
                  </a:schemeClr>
                </a:solidFill>
                <a:latin typeface="Mangueira"/>
              </a:defRPr>
            </a:lvl1pPr>
            <a:lvl2pPr>
              <a:lnSpc>
                <a:spcPct val="100000"/>
              </a:lnSpc>
              <a:buClr>
                <a:srgbClr val="777148"/>
              </a:buClr>
              <a:defRPr>
                <a:solidFill>
                  <a:schemeClr val="bg2">
                    <a:lumMod val="10000"/>
                  </a:schemeClr>
                </a:solidFill>
                <a:latin typeface="Mangueira"/>
              </a:defRPr>
            </a:lvl2pPr>
            <a:lvl3pPr>
              <a:lnSpc>
                <a:spcPct val="100000"/>
              </a:lnSpc>
              <a:buClr>
                <a:srgbClr val="777148"/>
              </a:buClr>
              <a:defRPr>
                <a:solidFill>
                  <a:schemeClr val="bg2">
                    <a:lumMod val="10000"/>
                  </a:schemeClr>
                </a:solidFill>
                <a:latin typeface="Mangueira"/>
              </a:defRPr>
            </a:lvl3pPr>
            <a:lvl4pPr>
              <a:lnSpc>
                <a:spcPct val="100000"/>
              </a:lnSpc>
              <a:buClr>
                <a:srgbClr val="777148"/>
              </a:buClr>
              <a:defRPr>
                <a:solidFill>
                  <a:schemeClr val="bg2">
                    <a:lumMod val="10000"/>
                  </a:schemeClr>
                </a:solidFill>
                <a:latin typeface="Mangueira"/>
              </a:defRPr>
            </a:lvl4pPr>
            <a:lvl5pPr>
              <a:lnSpc>
                <a:spcPct val="100000"/>
              </a:lnSpc>
              <a:buClr>
                <a:srgbClr val="777148"/>
              </a:buClr>
              <a:defRPr>
                <a:solidFill>
                  <a:schemeClr val="bg2">
                    <a:lumMod val="10000"/>
                  </a:schemeClr>
                </a:solidFill>
                <a:latin typeface="Mangueira"/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pPr lvl="0"/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pPr lvl="0"/>
            <a:fld id="{CCB7E6B9-6F0F-4B75-A4DA-54664E967EB7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156276" y="203799"/>
            <a:ext cx="13124296" cy="1280368"/>
          </a:xfrm>
          <a:prstGeom prst="roundRect">
            <a:avLst/>
          </a:prstGeom>
          <a:noFill/>
        </p:spPr>
        <p:txBody>
          <a:bodyPr wrap="square" lIns="36000" rIns="36000">
            <a:noAutofit/>
          </a:bodyPr>
          <a:lstStyle>
            <a:lvl1pPr algn="ctr">
              <a:defRPr sz="4400" b="1" u="none" cap="none" baseline="0">
                <a:solidFill>
                  <a:schemeClr val="bg2">
                    <a:lumMod val="10000"/>
                  </a:schemeClr>
                </a:solidFill>
                <a:latin typeface="Mangueira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92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  <p15:guide id="2" pos="4233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985" y="1884670"/>
            <a:ext cx="11591806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6985" y="5059034"/>
            <a:ext cx="11591806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BA97C0-5FF7-46E6-BCE5-231896294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829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  <p15:guide id="2" pos="4233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985" y="2012414"/>
            <a:ext cx="5711904" cy="479654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886" y="2012414"/>
            <a:ext cx="5711904" cy="479654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4A3380-7505-4D64-8A92-377EC63F05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751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5" y="402483"/>
            <a:ext cx="11591806" cy="146118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5736" y="1853171"/>
            <a:ext cx="5685654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736" y="2761381"/>
            <a:ext cx="5685654" cy="40615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03886" y="1853171"/>
            <a:ext cx="571365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03886" y="2761381"/>
            <a:ext cx="5713655" cy="40615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78F43A-76E5-4B84-9DC2-AA4463A593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301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4663AA-5D62-49C7-83D8-21A531F31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896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CF6AB96-C641-42FC-9519-4B41730C4F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438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655" y="1088454"/>
            <a:ext cx="680388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DE1639-535E-414E-825E-3993928158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391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13655" y="1088454"/>
            <a:ext cx="6803886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49BF01C-5E86-408A-ACCF-BE5AA0EA069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31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2483"/>
            <a:ext cx="12058591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2414"/>
            <a:ext cx="12058591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3985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51926" y="7006699"/>
            <a:ext cx="453592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91841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BCF6AB96-C641-42FC-9519-4B41730C4F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493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bg2">
              <a:lumMod val="10000"/>
            </a:schemeClr>
          </a:solidFill>
          <a:latin typeface="Mangueira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bg2">
              <a:lumMod val="10000"/>
            </a:schemeClr>
          </a:solidFill>
          <a:latin typeface="Mangueira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bg2">
              <a:lumMod val="10000"/>
            </a:schemeClr>
          </a:solidFill>
          <a:latin typeface="Mangueira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bg2">
              <a:lumMod val="10000"/>
            </a:schemeClr>
          </a:solidFill>
          <a:latin typeface="Mangueira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bg2">
              <a:lumMod val="10000"/>
            </a:schemeClr>
          </a:solidFill>
          <a:latin typeface="Mangueira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bg2">
              <a:lumMod val="10000"/>
            </a:schemeClr>
          </a:solidFill>
          <a:latin typeface="Mangueira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81" userDrawn="1">
          <p15:clr>
            <a:srgbClr val="F26B43"/>
          </p15:clr>
        </p15:guide>
        <p15:guide id="2" pos="42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hyperlink" Target="https://miro.com/pt/" TargetMode="External"/><Relationship Id="rId7" Type="http://schemas.openxmlformats.org/officeDocument/2006/relationships/image" Target="../media/image9.png"/><Relationship Id="rId2" Type="http://schemas.openxmlformats.org/officeDocument/2006/relationships/hyperlink" Target="http://www.flaticon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heets/about/" TargetMode="External"/><Relationship Id="rId2" Type="http://schemas.openxmlformats.org/officeDocument/2006/relationships/hyperlink" Target="https://infogram.com/pt/criar/grafic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D364581-4D71-45B4-ADF0-6A301932CE0C}"/>
              </a:ext>
            </a:extLst>
          </p:cNvPr>
          <p:cNvSpPr txBox="1"/>
          <p:nvPr/>
        </p:nvSpPr>
        <p:spPr>
          <a:xfrm>
            <a:off x="5255288" y="4300417"/>
            <a:ext cx="6770465" cy="20721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4997" rIns="0" bIns="44997" anchor="t" anchorCtr="0" compatLnSpc="0">
            <a:noAutofit/>
          </a:bodyPr>
          <a:lstStyle/>
          <a:p>
            <a:pPr algn="r" defTabSz="914430" hangingPunct="0">
              <a:lnSpc>
                <a:spcPts val="2000"/>
              </a:lnSpc>
              <a:spcAft>
                <a:spcPts val="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bg2">
                    <a:lumMod val="10000"/>
                  </a:schemeClr>
                </a:solidFill>
                <a:latin typeface="Mangueira"/>
                <a:ea typeface="Open Sans" panose="020B0606030504020204" pitchFamily="34" charset="0"/>
                <a:cs typeface="Open Sans" panose="020B0606030504020204" pitchFamily="34" charset="0"/>
              </a:rPr>
              <a:t>Nome Completo do Autor</a:t>
            </a:r>
          </a:p>
          <a:p>
            <a:pPr algn="r" defTabSz="914430" hangingPunct="0">
              <a:lnSpc>
                <a:spcPts val="2000"/>
              </a:lnSpc>
              <a:spcAft>
                <a:spcPts val="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bg2">
                    <a:lumMod val="10000"/>
                  </a:schemeClr>
                </a:solidFill>
                <a:latin typeface="Mangueira"/>
                <a:ea typeface="Open Sans" panose="020B0606030504020204" pitchFamily="34" charset="0"/>
                <a:cs typeface="Open Sans" panose="020B0606030504020204" pitchFamily="34" charset="0"/>
              </a:rPr>
              <a:t>Nome Completo do Coautor 1</a:t>
            </a:r>
          </a:p>
          <a:p>
            <a:pPr algn="r" defTabSz="914430" hangingPunct="0">
              <a:lnSpc>
                <a:spcPts val="2000"/>
              </a:lnSpc>
              <a:spcAft>
                <a:spcPts val="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bg2">
                    <a:lumMod val="10000"/>
                  </a:schemeClr>
                </a:solidFill>
                <a:latin typeface="Mangueira"/>
                <a:ea typeface="Open Sans" panose="020B0606030504020204" pitchFamily="34" charset="0"/>
                <a:cs typeface="Open Sans" panose="020B0606030504020204" pitchFamily="34" charset="0"/>
              </a:rPr>
              <a:t>Nome Completo do Coautor 2</a:t>
            </a:r>
          </a:p>
          <a:p>
            <a:pPr algn="r" defTabSz="914430" hangingPunct="0">
              <a:lnSpc>
                <a:spcPts val="2000"/>
              </a:lnSpc>
              <a:spcAft>
                <a:spcPts val="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bg2">
                    <a:lumMod val="10000"/>
                  </a:schemeClr>
                </a:solidFill>
                <a:latin typeface="Mangueira"/>
                <a:ea typeface="Open Sans" panose="020B0606030504020204" pitchFamily="34" charset="0"/>
                <a:cs typeface="Open Sans" panose="020B0606030504020204" pitchFamily="34" charset="0"/>
              </a:rPr>
              <a:t>Nome Completo do Coautor 3</a:t>
            </a:r>
          </a:p>
          <a:p>
            <a:pPr algn="r" defTabSz="914430" hangingPunct="0">
              <a:lnSpc>
                <a:spcPts val="2000"/>
              </a:lnSpc>
              <a:spcAft>
                <a:spcPts val="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bg2">
                    <a:lumMod val="10000"/>
                  </a:schemeClr>
                </a:solidFill>
                <a:latin typeface="Mangueira"/>
                <a:ea typeface="Open Sans" panose="020B0606030504020204" pitchFamily="34" charset="0"/>
                <a:cs typeface="Open Sans" panose="020B0606030504020204" pitchFamily="34" charset="0"/>
              </a:rPr>
              <a:t>Nome Completo do Coautor 4</a:t>
            </a:r>
          </a:p>
          <a:p>
            <a:pPr algn="r" defTabSz="914430" hangingPunct="0">
              <a:lnSpc>
                <a:spcPts val="2000"/>
              </a:lnSpc>
              <a:spcAft>
                <a:spcPts val="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bg2">
                    <a:lumMod val="10000"/>
                  </a:schemeClr>
                </a:solidFill>
                <a:latin typeface="Mangueira"/>
                <a:ea typeface="Open Sans" panose="020B0606030504020204" pitchFamily="34" charset="0"/>
                <a:cs typeface="Open Sans" panose="020B0606030504020204" pitchFamily="34" charset="0"/>
              </a:rPr>
              <a:t>Nome Completo do Coautor 5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2AC1410-4416-4C5C-8F60-FC1F639BD4F5}"/>
              </a:ext>
            </a:extLst>
          </p:cNvPr>
          <p:cNvSpPr txBox="1"/>
          <p:nvPr/>
        </p:nvSpPr>
        <p:spPr>
          <a:xfrm>
            <a:off x="2085261" y="6615638"/>
            <a:ext cx="9266918" cy="5291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1" compatLnSpc="0">
            <a:spAutoFit/>
          </a:bodyPr>
          <a:lstStyle/>
          <a:p>
            <a:pPr algn="ctr"/>
            <a:r>
              <a:rPr lang="pt-BR" sz="1400" b="1" i="0" dirty="0">
                <a:solidFill>
                  <a:schemeClr val="bg2">
                    <a:lumMod val="10000"/>
                  </a:schemeClr>
                </a:solidFill>
                <a:effectLst/>
                <a:latin typeface="Mangueira"/>
                <a:ea typeface="Open Sans" panose="020B0606030504020204" pitchFamily="34" charset="0"/>
                <a:cs typeface="Open Sans" panose="020B0606030504020204" pitchFamily="34" charset="0"/>
              </a:rPr>
              <a:t>Juazeiro do Norte, Ceará</a:t>
            </a:r>
            <a:endParaRPr lang="pt-BR" sz="1400" dirty="0">
              <a:solidFill>
                <a:schemeClr val="bg2">
                  <a:lumMod val="10000"/>
                </a:schemeClr>
              </a:solidFill>
              <a:effectLst/>
              <a:latin typeface="Mangueira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pt-BR" sz="1400" b="1" i="0" dirty="0">
                <a:solidFill>
                  <a:schemeClr val="bg2">
                    <a:lumMod val="10000"/>
                  </a:schemeClr>
                </a:solidFill>
                <a:effectLst/>
                <a:latin typeface="Mangueira"/>
                <a:ea typeface="Open Sans" panose="020B0606030504020204" pitchFamily="34" charset="0"/>
                <a:cs typeface="Open Sans" panose="020B0606030504020204" pitchFamily="34" charset="0"/>
              </a:rPr>
              <a:t>2025</a:t>
            </a:r>
            <a:endParaRPr lang="pt-BR" sz="1400" dirty="0">
              <a:solidFill>
                <a:schemeClr val="bg2">
                  <a:lumMod val="10000"/>
                </a:schemeClr>
              </a:solidFill>
              <a:effectLst/>
              <a:latin typeface="Mangueira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B93F658-5496-453C-8E4C-3364A7E4F4FD}"/>
              </a:ext>
            </a:extLst>
          </p:cNvPr>
          <p:cNvSpPr txBox="1"/>
          <p:nvPr/>
        </p:nvSpPr>
        <p:spPr>
          <a:xfrm>
            <a:off x="1263945" y="4298660"/>
            <a:ext cx="5066518" cy="9992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285750" indent="-285750" defTabSz="914430" hangingPunct="0">
              <a:lnSpc>
                <a:spcPts val="2400"/>
              </a:lnSpc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  <a:latin typeface="Mangueira"/>
                <a:ea typeface="Open Sans" panose="020B0606030504020204" pitchFamily="34" charset="0"/>
                <a:cs typeface="Open Sans" panose="020B0606030504020204" pitchFamily="34" charset="0"/>
              </a:rPr>
              <a:t>Nome da ação de extensão: </a:t>
            </a:r>
            <a:r>
              <a:rPr lang="pt-BR" b="1" dirty="0">
                <a:solidFill>
                  <a:schemeClr val="bg2">
                    <a:lumMod val="10000"/>
                  </a:schemeClr>
                </a:solidFill>
                <a:latin typeface="Mangueira"/>
                <a:ea typeface="Open Sans" panose="020B0606030504020204" pitchFamily="34" charset="0"/>
                <a:cs typeface="Open Sans" panose="020B0606030504020204" pitchFamily="34" charset="0"/>
              </a:rPr>
              <a:t>Escreva aqui</a:t>
            </a:r>
          </a:p>
          <a:p>
            <a:pPr marL="285750" indent="-285750" defTabSz="914430" hangingPunct="0">
              <a:lnSpc>
                <a:spcPts val="2400"/>
              </a:lnSpc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  <a:latin typeface="Mangueira"/>
                <a:ea typeface="Open Sans" panose="020B0606030504020204" pitchFamily="34" charset="0"/>
                <a:cs typeface="Open Sans" panose="020B0606030504020204" pitchFamily="34" charset="0"/>
              </a:rPr>
              <a:t>Área Temática: </a:t>
            </a:r>
            <a:r>
              <a:rPr lang="pt-BR" b="1" dirty="0">
                <a:solidFill>
                  <a:schemeClr val="bg2">
                    <a:lumMod val="10000"/>
                  </a:schemeClr>
                </a:solidFill>
                <a:latin typeface="Mangueira"/>
                <a:ea typeface="Open Sans" panose="020B0606030504020204" pitchFamily="34" charset="0"/>
                <a:cs typeface="Open Sans" panose="020B0606030504020204" pitchFamily="34" charset="0"/>
              </a:rPr>
              <a:t>Escreva aqui</a:t>
            </a:r>
          </a:p>
          <a:p>
            <a:pPr marL="285750" indent="-285750" defTabSz="914430" hangingPunct="0">
              <a:lnSpc>
                <a:spcPts val="2400"/>
              </a:lnSpc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  <a:latin typeface="Mangueira"/>
                <a:ea typeface="Open Sans" panose="020B0606030504020204" pitchFamily="34" charset="0"/>
                <a:cs typeface="Open Sans" panose="020B0606030504020204" pitchFamily="34" charset="0"/>
              </a:rPr>
              <a:t>Dimensão: </a:t>
            </a:r>
            <a:r>
              <a:rPr lang="pt-BR" b="1" dirty="0">
                <a:solidFill>
                  <a:schemeClr val="bg2">
                    <a:lumMod val="10000"/>
                  </a:schemeClr>
                </a:solidFill>
                <a:latin typeface="Mangueira"/>
                <a:ea typeface="Open Sans" panose="020B0606030504020204" pitchFamily="34" charset="0"/>
                <a:cs typeface="Open Sans" panose="020B0606030504020204" pitchFamily="34" charset="0"/>
              </a:rPr>
              <a:t>Extensão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E1AD3E02-A995-42FC-A77D-E5F022FC75EF}"/>
              </a:ext>
            </a:extLst>
          </p:cNvPr>
          <p:cNvSpPr/>
          <p:nvPr/>
        </p:nvSpPr>
        <p:spPr>
          <a:xfrm>
            <a:off x="746290" y="2318413"/>
            <a:ext cx="11944858" cy="14380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pt-BR" sz="3600" b="1" dirty="0">
                <a:solidFill>
                  <a:schemeClr val="bg2">
                    <a:lumMod val="10000"/>
                  </a:schemeClr>
                </a:solidFill>
                <a:latin typeface="Mangueira"/>
                <a:ea typeface="Open Sans" panose="020B0606030504020204" pitchFamily="34" charset="0"/>
                <a:cs typeface="Open Sans" panose="020B0606030504020204" pitchFamily="34" charset="0"/>
              </a:rPr>
              <a:t>Título: </a:t>
            </a:r>
            <a:r>
              <a:rPr lang="pt-BR" sz="3600" dirty="0">
                <a:solidFill>
                  <a:schemeClr val="bg2">
                    <a:lumMod val="10000"/>
                  </a:schemeClr>
                </a:solidFill>
                <a:latin typeface="Mangueira"/>
                <a:ea typeface="Open Sans" panose="020B0606030504020204" pitchFamily="34" charset="0"/>
                <a:cs typeface="Open Sans" panose="020B0606030504020204" pitchFamily="34" charset="0"/>
              </a:rPr>
              <a:t>subtítulo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B4449FD0-7E9F-D95D-413B-5245B4BC19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194" y="-58440"/>
            <a:ext cx="4837147" cy="2488497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DDF2EEDF-766C-0D28-0DA4-DC66586A2B4B}"/>
              </a:ext>
            </a:extLst>
          </p:cNvPr>
          <p:cNvSpPr txBox="1"/>
          <p:nvPr/>
        </p:nvSpPr>
        <p:spPr>
          <a:xfrm>
            <a:off x="6511823" y="1576036"/>
            <a:ext cx="2320675" cy="3100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1" compatLnSpc="0">
            <a:spAutoFit/>
          </a:bodyPr>
          <a:lstStyle/>
          <a:p>
            <a:r>
              <a:rPr lang="pt-BR" sz="1400" i="1" dirty="0">
                <a:solidFill>
                  <a:schemeClr val="bg2">
                    <a:lumMod val="10000"/>
                  </a:schemeClr>
                </a:solidFill>
                <a:effectLst/>
                <a:latin typeface="Mangueira"/>
                <a:ea typeface="Open Sans" panose="020B0606030504020204" pitchFamily="34" charset="0"/>
                <a:cs typeface="Open Sans" panose="020B0606030504020204" pitchFamily="34" charset="0"/>
              </a:rPr>
              <a:t>10 a 14 de fevereiro de 2025</a:t>
            </a:r>
          </a:p>
        </p:txBody>
      </p:sp>
    </p:spTree>
    <p:extLst>
      <p:ext uri="{BB962C8B-B14F-4D97-AF65-F5344CB8AC3E}">
        <p14:creationId xmlns:p14="http://schemas.microsoft.com/office/powerpoint/2010/main" val="84867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685C3D-85FA-40DD-AA25-1B1027637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300" dirty="0"/>
              <a:t>3 Impacto da ação para a comunidade beneficiada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3235FA-95A2-43C5-AA47-0B0136E26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85678D"/>
              </a:buClr>
            </a:pPr>
            <a:r>
              <a:rPr lang="pt-BR" dirty="0"/>
              <a:t>Nesta seção, descreva os impactos da ação para a comunidade (a ação pode está em fase inicial, em desenvolvimento ou ainda concluída), demonstrando a relação com o tema do ENEX e sua contribuição realizada junto à comunidade externa;</a:t>
            </a:r>
          </a:p>
          <a:p>
            <a:pPr>
              <a:buClr>
                <a:srgbClr val="85678D"/>
              </a:buClr>
            </a:pPr>
            <a:r>
              <a:rPr lang="pt-BR" dirty="0"/>
              <a:t>Use imagens que possam explanar\elucidar melhor essas atividades;</a:t>
            </a:r>
          </a:p>
          <a:p>
            <a:pPr>
              <a:buClr>
                <a:srgbClr val="85678D"/>
              </a:buClr>
            </a:pPr>
            <a:r>
              <a:rPr lang="pt-BR" dirty="0"/>
              <a:t>Aponte os benefícios que o projeto trouxe à comunidade, bem como as dificuldades encontradas (se houver).</a:t>
            </a:r>
          </a:p>
        </p:txBody>
      </p:sp>
    </p:spTree>
    <p:extLst>
      <p:ext uri="{BB962C8B-B14F-4D97-AF65-F5344CB8AC3E}">
        <p14:creationId xmlns:p14="http://schemas.microsoft.com/office/powerpoint/2010/main" val="268852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79622A32-3038-5394-CDDA-F94408D55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85678D"/>
              </a:buClr>
            </a:pPr>
            <a:r>
              <a:rPr lang="pt-BR" dirty="0"/>
              <a:t>Nesta seção, destaque quais impactos a ação trouxe para os estudantes envolvidos no projeto/programa de extensão.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7D69465-117D-BDC7-FC15-81AAE816E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4 Impacto na formação do estudante extensionista</a:t>
            </a:r>
          </a:p>
        </p:txBody>
      </p:sp>
    </p:spTree>
    <p:extLst>
      <p:ext uri="{BB962C8B-B14F-4D97-AF65-F5344CB8AC3E}">
        <p14:creationId xmlns:p14="http://schemas.microsoft.com/office/powerpoint/2010/main" val="157141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F0DA39-13AC-4BB8-A835-AB23569D9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76" y="217051"/>
            <a:ext cx="13124296" cy="1280368"/>
          </a:xfrm>
        </p:spPr>
        <p:txBody>
          <a:bodyPr/>
          <a:lstStyle/>
          <a:p>
            <a:r>
              <a:rPr lang="pt-BR" dirty="0"/>
              <a:t>5 Considerações parciais ou finais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BFBF8D-794B-4D2C-AA9B-607EFF6D5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483" y="1704203"/>
            <a:ext cx="12630808" cy="4323769"/>
          </a:xfrm>
        </p:spPr>
        <p:txBody>
          <a:bodyPr/>
          <a:lstStyle/>
          <a:p>
            <a:pPr>
              <a:buClr>
                <a:srgbClr val="85678D"/>
              </a:buClr>
            </a:pPr>
            <a:r>
              <a:rPr lang="pt-BR" dirty="0"/>
              <a:t>Nas considerações parciais ou finais, você deve </a:t>
            </a:r>
            <a:r>
              <a:rPr lang="pt-BR"/>
              <a:t>apontar se o </a:t>
            </a:r>
            <a:r>
              <a:rPr lang="pt-BR" dirty="0"/>
              <a:t>objetivo proposto inicialmente foi atingido;</a:t>
            </a:r>
          </a:p>
          <a:p>
            <a:pPr>
              <a:buClr>
                <a:srgbClr val="85678D"/>
              </a:buClr>
            </a:pPr>
            <a:r>
              <a:rPr lang="pt-BR" dirty="0"/>
              <a:t>Também você pode descrever os pontos positivos e/ou negativos e elencar o que pode ser melhorado.</a:t>
            </a:r>
          </a:p>
        </p:txBody>
      </p:sp>
      <p:pic>
        <p:nvPicPr>
          <p:cNvPr id="5" name="Gráfico 4" descr="Lupa">
            <a:extLst>
              <a:ext uri="{FF2B5EF4-FFF2-40B4-BE49-F238E27FC236}">
                <a16:creationId xmlns:a16="http://schemas.microsoft.com/office/drawing/2014/main" id="{43BE5377-F83A-4C28-875B-BC2B1B8BF9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38907" y="3573228"/>
            <a:ext cx="2282244" cy="228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07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7B7D5-0388-4FA8-89A3-CE75B985F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81178B-60F3-4B87-9740-0A0BE310A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483" y="1508071"/>
            <a:ext cx="12630808" cy="4323769"/>
          </a:xfrm>
        </p:spPr>
        <p:txBody>
          <a:bodyPr/>
          <a:lstStyle/>
          <a:p>
            <a:pPr>
              <a:buClr>
                <a:srgbClr val="85678D"/>
              </a:buClr>
            </a:pPr>
            <a:r>
              <a:rPr lang="pt-BR" dirty="0"/>
              <a:t>Coloque somente as referências das obras citadas na apresentação.</a:t>
            </a:r>
          </a:p>
        </p:txBody>
      </p:sp>
    </p:spTree>
    <p:extLst>
      <p:ext uri="{BB962C8B-B14F-4D97-AF65-F5344CB8AC3E}">
        <p14:creationId xmlns:p14="http://schemas.microsoft.com/office/powerpoint/2010/main" val="343744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FB8B4-1425-C424-0DAB-1C694BC75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8800" y="2283538"/>
            <a:ext cx="4775201" cy="966652"/>
          </a:xfrm>
        </p:spPr>
        <p:txBody>
          <a:bodyPr/>
          <a:lstStyle/>
          <a:p>
            <a:r>
              <a:rPr lang="pt-BR" dirty="0"/>
              <a:t>Gratidão!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646CC6C5-D8AD-9F0E-C230-3DAA60843C23}"/>
              </a:ext>
            </a:extLst>
          </p:cNvPr>
          <p:cNvSpPr txBox="1">
            <a:spLocks/>
          </p:cNvSpPr>
          <p:nvPr/>
        </p:nvSpPr>
        <p:spPr>
          <a:xfrm>
            <a:off x="5747518" y="3205471"/>
            <a:ext cx="4666483" cy="25033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pt-B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angueira"/>
              </a:rPr>
              <a:t>autor@email.com</a:t>
            </a:r>
          </a:p>
          <a:p>
            <a:pPr algn="l"/>
            <a:r>
              <a:rPr lang="pt-B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angueira"/>
              </a:rPr>
              <a:t>coautor1@email.com</a:t>
            </a:r>
          </a:p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angueira"/>
              </a:rPr>
              <a:t>coautor2@email.com</a:t>
            </a:r>
          </a:p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angueira"/>
              </a:rPr>
              <a:t>coautor3@email.com</a:t>
            </a:r>
          </a:p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angueira"/>
              </a:rPr>
              <a:t>coautor4@email.com</a:t>
            </a:r>
          </a:p>
          <a:p>
            <a:pPr algn="l">
              <a:defRPr/>
            </a:pPr>
            <a:r>
              <a:rPr lang="pt-B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angueira"/>
              </a:rPr>
              <a:t>coautor4@email.com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496B7164-A6B2-7D7C-9490-4C3985F724B6}"/>
              </a:ext>
            </a:extLst>
          </p:cNvPr>
          <p:cNvSpPr txBox="1">
            <a:spLocks/>
          </p:cNvSpPr>
          <p:nvPr/>
        </p:nvSpPr>
        <p:spPr>
          <a:xfrm>
            <a:off x="0" y="3623200"/>
            <a:ext cx="4711700" cy="402483"/>
          </a:xfrm>
          <a:prstGeom prst="round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1" kern="1200" cap="none" baseline="0">
                <a:solidFill>
                  <a:schemeClr val="bg2">
                    <a:lumMod val="10000"/>
                  </a:schemeClr>
                </a:solidFill>
                <a:latin typeface="Mangueira"/>
                <a:ea typeface="+mj-ea"/>
                <a:cs typeface="+mj-cs"/>
              </a:defRPr>
            </a:lvl1pPr>
          </a:lstStyle>
          <a:p>
            <a:pPr algn="ctr"/>
            <a:r>
              <a:rPr lang="pt-BR" sz="2800" b="0" dirty="0"/>
              <a:t>sites.ufca.edu.br/sepec</a:t>
            </a:r>
          </a:p>
        </p:txBody>
      </p:sp>
    </p:spTree>
    <p:extLst>
      <p:ext uri="{BB962C8B-B14F-4D97-AF65-F5344CB8AC3E}">
        <p14:creationId xmlns:p14="http://schemas.microsoft.com/office/powerpoint/2010/main" val="372065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C92439-5760-4542-8DD9-C2765E1FB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84" y="275772"/>
            <a:ext cx="12002607" cy="1226136"/>
          </a:xfrm>
        </p:spPr>
        <p:txBody>
          <a:bodyPr/>
          <a:lstStyle/>
          <a:p>
            <a:r>
              <a:rPr lang="pt-BR" dirty="0"/>
              <a:t>Orientações gerais sobre a apresentação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5AFF1D-861F-4664-8B3D-B5E3CC9AF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483" y="1792551"/>
            <a:ext cx="12630808" cy="4201621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85678D"/>
              </a:buClr>
            </a:pPr>
            <a:r>
              <a:rPr lang="pt-BR" sz="2800" dirty="0">
                <a:solidFill>
                  <a:srgbClr val="C00000"/>
                </a:solidFill>
              </a:rPr>
              <a:t>Recomendados que edite este template no Microsoft PowerPoint para manter a formatação;</a:t>
            </a:r>
          </a:p>
          <a:p>
            <a:pPr>
              <a:buClr>
                <a:srgbClr val="85678D"/>
              </a:buClr>
            </a:pPr>
            <a:r>
              <a:rPr lang="pt-BR" sz="2800" dirty="0"/>
              <a:t>O tempo de apresentação será de no máximo 10 (dez) minutos;</a:t>
            </a:r>
          </a:p>
          <a:p>
            <a:pPr>
              <a:buClr>
                <a:srgbClr val="85678D"/>
              </a:buClr>
            </a:pPr>
            <a:r>
              <a:rPr lang="pt-BR" sz="2800" dirty="0"/>
              <a:t>A apresentação de trabalhos ocorrerá em sala virtual, pelo Google </a:t>
            </a:r>
            <a:r>
              <a:rPr lang="pt-BR" sz="2800" dirty="0" err="1"/>
              <a:t>Meet</a:t>
            </a:r>
            <a:r>
              <a:rPr lang="pt-BR" sz="2800" dirty="0"/>
              <a:t>, a ser informada pela organização do evento;</a:t>
            </a:r>
          </a:p>
          <a:p>
            <a:pPr>
              <a:buClr>
                <a:srgbClr val="85678D"/>
              </a:buClr>
            </a:pPr>
            <a:r>
              <a:rPr lang="pt-BR" sz="2800" dirty="0"/>
              <a:t>Entre na sala virtual com antecedência mínima de 30 (trinta) minutos;</a:t>
            </a:r>
          </a:p>
          <a:p>
            <a:pPr>
              <a:buClr>
                <a:srgbClr val="85678D"/>
              </a:buClr>
            </a:pPr>
            <a:r>
              <a:rPr lang="pt-BR" sz="2800" dirty="0"/>
              <a:t>A projeção dos slides é de responsabilidade dos autores/coautores;</a:t>
            </a:r>
          </a:p>
          <a:p>
            <a:pPr>
              <a:buClr>
                <a:srgbClr val="85678D"/>
              </a:buClr>
            </a:pPr>
            <a:r>
              <a:rPr lang="pt-BR" sz="2800" dirty="0"/>
              <a:t>Para facilitar a projeção, deixe os slides salvos na área de trabalho do computador;</a:t>
            </a:r>
          </a:p>
          <a:p>
            <a:pPr>
              <a:buClr>
                <a:srgbClr val="85678D"/>
              </a:buClr>
            </a:pPr>
            <a:r>
              <a:rPr lang="pt-BR" sz="2800" dirty="0"/>
              <a:t>Enquanto aguarda a sua vez, mantenha seu microfone e câmera desligados, ligue somente no momento de sua apresentação/discussão;</a:t>
            </a:r>
          </a:p>
          <a:p>
            <a:pPr>
              <a:buClr>
                <a:srgbClr val="85678D"/>
              </a:buClr>
            </a:pPr>
            <a:r>
              <a:rPr lang="pt-BR" sz="2800" dirty="0"/>
              <a:t>Ao final, será destinado 30 (trinta) minutos para discussão dos trabalhos.</a:t>
            </a:r>
          </a:p>
        </p:txBody>
      </p:sp>
    </p:spTree>
    <p:extLst>
      <p:ext uri="{BB962C8B-B14F-4D97-AF65-F5344CB8AC3E}">
        <p14:creationId xmlns:p14="http://schemas.microsoft.com/office/powerpoint/2010/main" val="360269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DD6C8652-7348-1B13-F9B4-1323EA0FC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85678D"/>
              </a:buClr>
            </a:pPr>
            <a:r>
              <a:rPr lang="pt-BR" dirty="0"/>
              <a:t>Na introdução, busque trazer de forma breve uma contextualização do tema, objeto e objetivos do trabalho;</a:t>
            </a:r>
          </a:p>
          <a:p>
            <a:pPr>
              <a:buClr>
                <a:srgbClr val="85678D"/>
              </a:buClr>
            </a:pPr>
            <a:r>
              <a:rPr lang="pt-BR" dirty="0"/>
              <a:t>Evite utilizar textos com letras pequenas, recomendamos que utilize o tamanho de fonte desse modelo (Mangueira, 30);</a:t>
            </a:r>
          </a:p>
          <a:p>
            <a:pPr>
              <a:buClr>
                <a:srgbClr val="85678D"/>
              </a:buClr>
            </a:pPr>
            <a:r>
              <a:rPr lang="pt-BR" dirty="0"/>
              <a:t>Insira o texto em forma de tópicos, evite textos longos, lembre-se que, quanto mais texto você inserir, maior será o seu tempo de fala;</a:t>
            </a:r>
          </a:p>
          <a:p>
            <a:pPr>
              <a:buClr>
                <a:srgbClr val="85678D"/>
              </a:buClr>
            </a:pPr>
            <a:r>
              <a:rPr lang="pt-BR" dirty="0"/>
              <a:t>Use frases curtas nos tópicos, se precisar utilizar mais tópicos, crie novas páginas, assim evitando excesso de texto no slide.</a:t>
            </a:r>
          </a:p>
          <a:p>
            <a:pPr>
              <a:buClr>
                <a:srgbClr val="85678D"/>
              </a:buClr>
            </a:pPr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25884EE-BFD0-5F8C-ED6A-48BFE9254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1 Introdução</a:t>
            </a:r>
          </a:p>
        </p:txBody>
      </p:sp>
    </p:spTree>
    <p:extLst>
      <p:ext uri="{BB962C8B-B14F-4D97-AF65-F5344CB8AC3E}">
        <p14:creationId xmlns:p14="http://schemas.microsoft.com/office/powerpoint/2010/main" val="165683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054413-E4A6-4BE6-8F92-BE2E75A83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2 Metodologia de desenvolvimento da 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A2778B-EB83-4D4D-8BC2-A2A42D8AC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85678D"/>
              </a:buClr>
            </a:pPr>
            <a:r>
              <a:rPr lang="pt-BR" dirty="0"/>
              <a:t>Aborde de maneira clara e objetiva os métodos, técnicas e/ou procedimentos utilizados no desenvolvimento da ação em consonância com o objetivo e o público-alvo.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843149E-F57F-428B-8BEA-51EFE78DB2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3091" y="3190557"/>
            <a:ext cx="2980768" cy="298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964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054413-E4A6-4BE6-8F92-BE2E75A83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2.1 Dicas de estruturação dos slides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A2778B-EB83-4D4D-8BC2-A2A42D8AC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85678D"/>
              </a:buClr>
            </a:pPr>
            <a:r>
              <a:rPr lang="pt-BR" dirty="0"/>
              <a:t>Crie um roteiro, delimite quais tópicos serão abordados na sua apresentação, também lembre-se que o tamanho do conteúdo deve ser compatível com o tempo de apresentação;</a:t>
            </a:r>
          </a:p>
          <a:p>
            <a:pPr>
              <a:buClr>
                <a:srgbClr val="85678D"/>
              </a:buClr>
            </a:pPr>
            <a:r>
              <a:rPr lang="pt-BR" dirty="0"/>
              <a:t>Delimite os pontos que julgar mais importantes para apresentar e que chame atenção dos seus ouvintes;</a:t>
            </a:r>
          </a:p>
          <a:p>
            <a:pPr>
              <a:buClr>
                <a:srgbClr val="85678D"/>
              </a:buClr>
            </a:pPr>
            <a:r>
              <a:rPr lang="pt-BR" dirty="0"/>
              <a:t>Uma ideia complexa pode ser simplificada utilizando gráficos, fotos, tabelas, quadros, etc., use sua criatividade e pense em analogias e metáforas para explicar um conceito.</a:t>
            </a:r>
          </a:p>
        </p:txBody>
      </p:sp>
    </p:spTree>
    <p:extLst>
      <p:ext uri="{BB962C8B-B14F-4D97-AF65-F5344CB8AC3E}">
        <p14:creationId xmlns:p14="http://schemas.microsoft.com/office/powerpoint/2010/main" val="219205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054413-E4A6-4BE6-8F92-BE2E75A83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2.2 Uso de ilustrações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A2778B-EB83-4D4D-8BC2-A2A42D8AC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483" y="1477591"/>
            <a:ext cx="12630808" cy="4323769"/>
          </a:xfrm>
        </p:spPr>
        <p:txBody>
          <a:bodyPr/>
          <a:lstStyle/>
          <a:p>
            <a:pPr>
              <a:buClr>
                <a:srgbClr val="85678D"/>
              </a:buClr>
            </a:pPr>
            <a:r>
              <a:rPr lang="pt-BR" dirty="0"/>
              <a:t>Já ouviu falar que “Uma imagem vale mais que mil palavras”?, por isso, faça bom uso de ícones, desenhos, fotos, etc. para explanar uma ideia;</a:t>
            </a:r>
          </a:p>
          <a:p>
            <a:pPr>
              <a:buClr>
                <a:srgbClr val="85678D"/>
              </a:buClr>
            </a:pPr>
            <a:r>
              <a:rPr lang="pt-BR" dirty="0"/>
              <a:t>Você pode baixar ícones de sites gratuitos como </a:t>
            </a:r>
            <a:r>
              <a:rPr lang="pt-BR" dirty="0" err="1"/>
              <a:t>Flaticon</a:t>
            </a:r>
            <a:r>
              <a:rPr lang="pt-BR" dirty="0"/>
              <a:t> (</a:t>
            </a:r>
            <a:r>
              <a:rPr lang="pt-BR" dirty="0">
                <a:hlinkClick r:id="rId2"/>
              </a:rPr>
              <a:t>flaticon.com</a:t>
            </a:r>
            <a:r>
              <a:rPr lang="pt-BR" dirty="0"/>
              <a:t>) ou criar mapas conceituais com Miro (</a:t>
            </a:r>
            <a:r>
              <a:rPr lang="pt-BR" dirty="0">
                <a:hlinkClick r:id="rId3"/>
              </a:rPr>
              <a:t>miro.com</a:t>
            </a:r>
            <a:r>
              <a:rPr lang="pt-BR" dirty="0"/>
              <a:t>)e inserir em seu slide;</a:t>
            </a:r>
          </a:p>
          <a:p>
            <a:pPr>
              <a:buClr>
                <a:srgbClr val="85678D"/>
              </a:buClr>
            </a:pPr>
            <a:r>
              <a:rPr lang="pt-BR" dirty="0"/>
              <a:t>Ao utilizar ilustrações, evite achatá-las, como no exemplo abaixo:</a:t>
            </a:r>
          </a:p>
          <a:p>
            <a:pPr>
              <a:buClr>
                <a:srgbClr val="85678D"/>
              </a:buClr>
            </a:pPr>
            <a:endParaRPr lang="pt-BR" dirty="0"/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A5CEE325-8867-4579-8A97-7D469E7D7DE7}"/>
              </a:ext>
            </a:extLst>
          </p:cNvPr>
          <p:cNvGrpSpPr/>
          <p:nvPr/>
        </p:nvGrpSpPr>
        <p:grpSpPr>
          <a:xfrm>
            <a:off x="3457041" y="4698031"/>
            <a:ext cx="6522765" cy="1617468"/>
            <a:chOff x="-369482" y="4498852"/>
            <a:chExt cx="9315967" cy="2310106"/>
          </a:xfrm>
        </p:grpSpPr>
        <p:sp>
          <p:nvSpPr>
            <p:cNvPr id="19" name="Retângulo: Cantos Arredondados 18">
              <a:extLst>
                <a:ext uri="{FF2B5EF4-FFF2-40B4-BE49-F238E27FC236}">
                  <a16:creationId xmlns:a16="http://schemas.microsoft.com/office/drawing/2014/main" id="{5013840C-D6C9-45B1-8C1A-EF8120266A64}"/>
                </a:ext>
              </a:extLst>
            </p:cNvPr>
            <p:cNvSpPr/>
            <p:nvPr/>
          </p:nvSpPr>
          <p:spPr>
            <a:xfrm>
              <a:off x="4265706" y="4506052"/>
              <a:ext cx="2226598" cy="2302906"/>
            </a:xfrm>
            <a:prstGeom prst="roundRect">
              <a:avLst>
                <a:gd name="adj" fmla="val 6694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5" name="Agrupar 4">
              <a:extLst>
                <a:ext uri="{FF2B5EF4-FFF2-40B4-BE49-F238E27FC236}">
                  <a16:creationId xmlns:a16="http://schemas.microsoft.com/office/drawing/2014/main" id="{9B608A9E-14E3-3939-9682-21C2C9B300E4}"/>
                </a:ext>
              </a:extLst>
            </p:cNvPr>
            <p:cNvGrpSpPr/>
            <p:nvPr/>
          </p:nvGrpSpPr>
          <p:grpSpPr>
            <a:xfrm>
              <a:off x="-369482" y="4498852"/>
              <a:ext cx="9315967" cy="2302906"/>
              <a:chOff x="-369482" y="4498852"/>
              <a:chExt cx="9315967" cy="2302906"/>
            </a:xfrm>
          </p:grpSpPr>
          <p:sp>
            <p:nvSpPr>
              <p:cNvPr id="20" name="Retângulo: Cantos Arredondados 19">
                <a:extLst>
                  <a:ext uri="{FF2B5EF4-FFF2-40B4-BE49-F238E27FC236}">
                    <a16:creationId xmlns:a16="http://schemas.microsoft.com/office/drawing/2014/main" id="{50AB8E03-0F6F-4E2C-ADE8-1F18BB15FCDE}"/>
                  </a:ext>
                </a:extLst>
              </p:cNvPr>
              <p:cNvSpPr/>
              <p:nvPr/>
            </p:nvSpPr>
            <p:spPr>
              <a:xfrm>
                <a:off x="6719887" y="4498852"/>
                <a:ext cx="2226598" cy="2302906"/>
              </a:xfrm>
              <a:prstGeom prst="roundRect">
                <a:avLst>
                  <a:gd name="adj" fmla="val 6694"/>
                </a:avLst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pic>
            <p:nvPicPr>
              <p:cNvPr id="12" name="Imagem 11">
                <a:extLst>
                  <a:ext uri="{FF2B5EF4-FFF2-40B4-BE49-F238E27FC236}">
                    <a16:creationId xmlns:a16="http://schemas.microsoft.com/office/drawing/2014/main" id="{35EF6ED3-72C0-4E57-B2D7-E05CC6B561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83216" y="5069436"/>
                <a:ext cx="1443263" cy="1443263"/>
              </a:xfrm>
              <a:prstGeom prst="rect">
                <a:avLst/>
              </a:prstGeom>
            </p:spPr>
          </p:pic>
          <p:pic>
            <p:nvPicPr>
              <p:cNvPr id="13" name="Imagem 12">
                <a:extLst>
                  <a:ext uri="{FF2B5EF4-FFF2-40B4-BE49-F238E27FC236}">
                    <a16:creationId xmlns:a16="http://schemas.microsoft.com/office/drawing/2014/main" id="{F02753AB-7E67-41C9-AF11-132EC48D28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99920" y="5069436"/>
                <a:ext cx="1967271" cy="1443263"/>
              </a:xfrm>
              <a:prstGeom prst="rect">
                <a:avLst/>
              </a:prstGeom>
            </p:spPr>
          </p:pic>
          <p:pic>
            <p:nvPicPr>
              <p:cNvPr id="15" name="Gráfico 14" descr="Marca de seleção">
                <a:extLst>
                  <a:ext uri="{FF2B5EF4-FFF2-40B4-BE49-F238E27FC236}">
                    <a16:creationId xmlns:a16="http://schemas.microsoft.com/office/drawing/2014/main" id="{B439E536-ACB7-4B3B-9373-D184AB1B1A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7955969" y="5978628"/>
                <a:ext cx="707097" cy="707097"/>
              </a:xfrm>
              <a:prstGeom prst="rect">
                <a:avLst/>
              </a:prstGeom>
            </p:spPr>
          </p:pic>
          <p:pic>
            <p:nvPicPr>
              <p:cNvPr id="17" name="Gráfico 16" descr="Fechar">
                <a:extLst>
                  <a:ext uri="{FF2B5EF4-FFF2-40B4-BE49-F238E27FC236}">
                    <a16:creationId xmlns:a16="http://schemas.microsoft.com/office/drawing/2014/main" id="{401BC397-C3D9-4CAF-8F77-4BE56E9079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5785207" y="5978629"/>
                <a:ext cx="707097" cy="707097"/>
              </a:xfrm>
              <a:prstGeom prst="rect">
                <a:avLst/>
              </a:prstGeom>
            </p:spPr>
          </p:pic>
          <p:sp>
            <p:nvSpPr>
              <p:cNvPr id="4" name="Texto Explicativo: Seta para a Direita 3">
                <a:extLst>
                  <a:ext uri="{FF2B5EF4-FFF2-40B4-BE49-F238E27FC236}">
                    <a16:creationId xmlns:a16="http://schemas.microsoft.com/office/drawing/2014/main" id="{FE699168-2CF4-30AA-B97B-FF49C8DA38F8}"/>
                  </a:ext>
                </a:extLst>
              </p:cNvPr>
              <p:cNvSpPr/>
              <p:nvPr/>
            </p:nvSpPr>
            <p:spPr>
              <a:xfrm>
                <a:off x="-369482" y="5074505"/>
                <a:ext cx="4632815" cy="1427896"/>
              </a:xfrm>
              <a:prstGeom prst="rightArrowCallout">
                <a:avLst>
                  <a:gd name="adj1" fmla="val 17805"/>
                  <a:gd name="adj2" fmla="val 17085"/>
                  <a:gd name="adj3" fmla="val 25000"/>
                  <a:gd name="adj4" fmla="val 78695"/>
                </a:avLst>
              </a:prstGeom>
              <a:solidFill>
                <a:srgbClr val="D735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400" dirty="0"/>
                  <a:t>Isso pode ser evitado segurando a tecla </a:t>
                </a:r>
                <a:r>
                  <a:rPr lang="pt-BR" sz="1400" b="1" dirty="0"/>
                  <a:t>Shift</a:t>
                </a:r>
                <a:r>
                  <a:rPr lang="pt-BR" sz="1400" dirty="0"/>
                  <a:t> do teclado enquanto arrasta as extremidades da imagem.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31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054413-E4A6-4BE6-8F92-BE2E75A83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2.2 Uso de ilustrações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A2778B-EB83-4D4D-8BC2-A2A42D8AC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184" y="1504037"/>
            <a:ext cx="6314420" cy="5020441"/>
          </a:xfrm>
        </p:spPr>
        <p:txBody>
          <a:bodyPr anchor="ctr"/>
          <a:lstStyle/>
          <a:p>
            <a:pPr>
              <a:buClr>
                <a:srgbClr val="85678D"/>
              </a:buClr>
            </a:pPr>
            <a:r>
              <a:rPr lang="pt-BR" dirty="0"/>
              <a:t>Se precisar apresentar dados, utilize gráficos, que tornam mais didático a visualização dos dados, você pode usar aplicações como o </a:t>
            </a:r>
            <a:r>
              <a:rPr lang="pt-BR" dirty="0" err="1"/>
              <a:t>Infogram</a:t>
            </a:r>
            <a:r>
              <a:rPr lang="pt-BR" dirty="0"/>
              <a:t> (</a:t>
            </a:r>
            <a:r>
              <a:rPr lang="pt-BR" dirty="0">
                <a:hlinkClick r:id="rId2"/>
              </a:rPr>
              <a:t>infogram.com</a:t>
            </a:r>
            <a:r>
              <a:rPr lang="pt-BR" dirty="0"/>
              <a:t>) ou Google </a:t>
            </a:r>
            <a:r>
              <a:rPr lang="pt-BR" dirty="0" err="1"/>
              <a:t>Sheets</a:t>
            </a:r>
            <a:r>
              <a:rPr lang="pt-BR" dirty="0"/>
              <a:t> (</a:t>
            </a:r>
            <a:r>
              <a:rPr lang="pt-BR" dirty="0">
                <a:hlinkClick r:id="rId3"/>
              </a:rPr>
              <a:t>google.com/</a:t>
            </a:r>
            <a:r>
              <a:rPr lang="pt-BR" dirty="0" err="1">
                <a:hlinkClick r:id="rId3"/>
              </a:rPr>
              <a:t>sheets</a:t>
            </a:r>
            <a:r>
              <a:rPr lang="pt-BR" dirty="0"/>
              <a:t>) para criar gráficos, por exemplo;</a:t>
            </a:r>
          </a:p>
          <a:p>
            <a:pPr>
              <a:buClr>
                <a:srgbClr val="85678D"/>
              </a:buClr>
            </a:pP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2A89AFA-712F-43BB-9B3C-5142EDAC402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19887" y="2302856"/>
            <a:ext cx="6043459" cy="3173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01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054413-E4A6-4BE6-8F92-BE2E75A83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2.2 Uso de ilustrações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A2778B-EB83-4D4D-8BC2-A2A42D8AC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483" y="1497911"/>
            <a:ext cx="12630808" cy="4323769"/>
          </a:xfrm>
        </p:spPr>
        <p:txBody>
          <a:bodyPr/>
          <a:lstStyle/>
          <a:p>
            <a:pPr>
              <a:buClr>
                <a:srgbClr val="85678D"/>
              </a:buClr>
            </a:pPr>
            <a:r>
              <a:rPr lang="pt-BR" dirty="0"/>
              <a:t>Quadros e tabelas também são boas formas de apresentação de dados, e podem ser criados diretamente pelo Microsoft PowerPoint;</a:t>
            </a:r>
          </a:p>
          <a:p>
            <a:pPr>
              <a:buClr>
                <a:srgbClr val="85678D"/>
              </a:buClr>
            </a:pPr>
            <a:r>
              <a:rPr lang="pt-BR" dirty="0"/>
              <a:t>Evite utilizar fontes pequenas, use a mesma fonte do slide;</a:t>
            </a:r>
          </a:p>
          <a:p>
            <a:pPr>
              <a:buClr>
                <a:srgbClr val="85678D"/>
              </a:buClr>
            </a:pPr>
            <a:r>
              <a:rPr lang="pt-BR" dirty="0"/>
              <a:t>Se forem muitos dados, você pode criar uma tabela ou quadro só com uma amostra menor desses dados, ou ainda pode optar por gráficos.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7C0A955F-357A-4464-A5D8-CA88622B0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694106"/>
              </p:ext>
            </p:extLst>
          </p:nvPr>
        </p:nvGraphicFramePr>
        <p:xfrm>
          <a:off x="3980666" y="4344700"/>
          <a:ext cx="5067642" cy="15849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689214">
                  <a:extLst>
                    <a:ext uri="{9D8B030D-6E8A-4147-A177-3AD203B41FA5}">
                      <a16:colId xmlns:a16="http://schemas.microsoft.com/office/drawing/2014/main" val="495533947"/>
                    </a:ext>
                  </a:extLst>
                </a:gridCol>
                <a:gridCol w="1689214">
                  <a:extLst>
                    <a:ext uri="{9D8B030D-6E8A-4147-A177-3AD203B41FA5}">
                      <a16:colId xmlns:a16="http://schemas.microsoft.com/office/drawing/2014/main" val="291610937"/>
                    </a:ext>
                  </a:extLst>
                </a:gridCol>
                <a:gridCol w="1689214">
                  <a:extLst>
                    <a:ext uri="{9D8B030D-6E8A-4147-A177-3AD203B41FA5}">
                      <a16:colId xmlns:a16="http://schemas.microsoft.com/office/drawing/2014/main" val="343770037"/>
                    </a:ext>
                  </a:extLst>
                </a:gridCol>
              </a:tblGrid>
              <a:tr h="38956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chemeClr val="bg1"/>
                          </a:solidFill>
                        </a:rPr>
                        <a:t>Coluna A</a:t>
                      </a:r>
                    </a:p>
                  </a:txBody>
                  <a:tcPr>
                    <a:lnL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652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chemeClr val="bg1"/>
                          </a:solidFill>
                        </a:rPr>
                        <a:t>Coluna B</a:t>
                      </a:r>
                    </a:p>
                  </a:txBody>
                  <a:tcPr>
                    <a:lnL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652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chemeClr val="bg1"/>
                          </a:solidFill>
                        </a:rPr>
                        <a:t>Coluna C</a:t>
                      </a:r>
                    </a:p>
                  </a:txBody>
                  <a:tcPr>
                    <a:lnL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652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316743"/>
                  </a:ext>
                </a:extLst>
              </a:tr>
              <a:tr h="389565"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C56529"/>
                          </a:solidFill>
                        </a:rPr>
                        <a:t>Linha 1</a:t>
                      </a:r>
                    </a:p>
                  </a:txBody>
                  <a:tcPr>
                    <a:lnL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C56529"/>
                          </a:solidFill>
                        </a:rPr>
                        <a:t>AA</a:t>
                      </a:r>
                    </a:p>
                  </a:txBody>
                  <a:tcPr>
                    <a:lnL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C56529"/>
                          </a:solidFill>
                        </a:rPr>
                        <a:t>BA</a:t>
                      </a:r>
                    </a:p>
                  </a:txBody>
                  <a:tcPr>
                    <a:lnL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9019646"/>
                  </a:ext>
                </a:extLst>
              </a:tr>
              <a:tr h="389565"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C56529"/>
                          </a:solidFill>
                        </a:rPr>
                        <a:t>Linha 2</a:t>
                      </a:r>
                    </a:p>
                  </a:txBody>
                  <a:tcPr>
                    <a:lnL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C56529"/>
                          </a:solidFill>
                        </a:rPr>
                        <a:t>AB</a:t>
                      </a:r>
                    </a:p>
                  </a:txBody>
                  <a:tcPr>
                    <a:lnL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C56529"/>
                          </a:solidFill>
                        </a:rPr>
                        <a:t>BB</a:t>
                      </a:r>
                    </a:p>
                  </a:txBody>
                  <a:tcPr>
                    <a:lnL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2389211"/>
                  </a:ext>
                </a:extLst>
              </a:tr>
              <a:tr h="389565"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C56529"/>
                          </a:solidFill>
                        </a:rPr>
                        <a:t>Linha 3 </a:t>
                      </a:r>
                    </a:p>
                  </a:txBody>
                  <a:tcPr>
                    <a:lnL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C56529"/>
                          </a:solidFill>
                        </a:rPr>
                        <a:t>CA</a:t>
                      </a:r>
                    </a:p>
                  </a:txBody>
                  <a:tcPr>
                    <a:lnL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C56529"/>
                          </a:solidFill>
                        </a:rPr>
                        <a:t>CB</a:t>
                      </a:r>
                    </a:p>
                  </a:txBody>
                  <a:tcPr>
                    <a:lnL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6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93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62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054413-E4A6-4BE6-8F92-BE2E75A83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2.3 Uso de citações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A2778B-EB83-4D4D-8BC2-A2A42D8AC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85678D"/>
              </a:buClr>
            </a:pPr>
            <a:r>
              <a:rPr lang="pt-BR" dirty="0"/>
              <a:t>Se for utilizar citações, coloque sobrenome, ano e paginação (recomendado para citação direta) da obra consultada;</a:t>
            </a:r>
          </a:p>
          <a:p>
            <a:pPr>
              <a:buClr>
                <a:srgbClr val="85678D"/>
              </a:buClr>
            </a:pPr>
            <a:r>
              <a:rPr lang="pt-BR" dirty="0"/>
              <a:t>Nas referências, coloque somente aquelas que foram citadas no slide.</a:t>
            </a:r>
          </a:p>
          <a:p>
            <a:pPr>
              <a:buClr>
                <a:srgbClr val="85678D"/>
              </a:buClr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018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Padrão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3941</TotalTime>
  <Words>875</Words>
  <Application>Microsoft Office PowerPoint</Application>
  <PresentationFormat>Personalizar</PresentationFormat>
  <Paragraphs>80</Paragraphs>
  <Slides>14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Calibri</vt:lpstr>
      <vt:lpstr>Liberation Sans</vt:lpstr>
      <vt:lpstr>Liberation Serif</vt:lpstr>
      <vt:lpstr>Mangueira</vt:lpstr>
      <vt:lpstr>Padrão</vt:lpstr>
      <vt:lpstr>Apresentação do PowerPoint</vt:lpstr>
      <vt:lpstr>Orientações gerais sobre a apresentação</vt:lpstr>
      <vt:lpstr>1 Introdução</vt:lpstr>
      <vt:lpstr>2 Metodologia de desenvolvimento da ação</vt:lpstr>
      <vt:lpstr>2.1 Dicas de estruturação dos slides</vt:lpstr>
      <vt:lpstr>2.2 Uso de ilustrações</vt:lpstr>
      <vt:lpstr>2.2 Uso de ilustrações</vt:lpstr>
      <vt:lpstr>2.2 Uso de ilustrações</vt:lpstr>
      <vt:lpstr>2.3 Uso de citações</vt:lpstr>
      <vt:lpstr>3 Impacto da ação para a comunidade beneficiada</vt:lpstr>
      <vt:lpstr>4 Impacto na formação do estudante extensionista</vt:lpstr>
      <vt:lpstr>5 Considerações parciais ou finais</vt:lpstr>
      <vt:lpstr>Referências</vt:lpstr>
      <vt:lpstr>Gratidão!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Avaliador</cp:lastModifiedBy>
  <cp:revision>72</cp:revision>
  <dcterms:created xsi:type="dcterms:W3CDTF">2015-09-23T08:01:55Z</dcterms:created>
  <dcterms:modified xsi:type="dcterms:W3CDTF">2024-09-26T16:49:27Z</dcterms:modified>
</cp:coreProperties>
</file>